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8" r:id="rId3"/>
    <p:sldId id="259" r:id="rId4"/>
    <p:sldId id="261" r:id="rId5"/>
    <p:sldId id="275" r:id="rId6"/>
    <p:sldId id="276" r:id="rId7"/>
    <p:sldId id="277" r:id="rId8"/>
  </p:sldIdLst>
  <p:sldSz cx="9144000" cy="6858000" type="screen4x3"/>
  <p:notesSz cx="6858000" cy="9144000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588C1-FBDA-4679-BBCF-CA054239A51B}" type="datetimeFigureOut">
              <a:rPr lang="es-CL"/>
              <a:pPr>
                <a:defRPr/>
              </a:pPr>
              <a:t>07-12-2018</a:t>
            </a:fld>
            <a:endParaRPr lang="es-CL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3D575-FF61-4034-AD7F-AA0982DCEA75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2D74F-BA62-421E-8FB9-F71255E5679C}" type="datetimeFigureOut">
              <a:rPr lang="es-CL"/>
              <a:pPr>
                <a:defRPr/>
              </a:pPr>
              <a:t>07-12-2018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E8F3F-7D8C-4B03-B6C1-3495BDD98E1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9BD22-5A9A-43DC-A66D-1596F46970A0}" type="datetimeFigureOut">
              <a:rPr lang="es-CL"/>
              <a:pPr>
                <a:defRPr/>
              </a:pPr>
              <a:t>07-12-2018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0D9D2-C099-4495-8D20-CED758D4953F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78823-2014-4202-B45B-3B8ED384A411}" type="datetimeFigureOut">
              <a:rPr lang="es-CL"/>
              <a:pPr>
                <a:defRPr/>
              </a:pPr>
              <a:t>07-12-2018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63135-5413-4AEF-9AF1-11120A7E8018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56175-8B24-406E-94F1-DFFA29F17211}" type="datetimeFigureOut">
              <a:rPr lang="es-CL"/>
              <a:pPr>
                <a:defRPr/>
              </a:pPr>
              <a:t>07-12-2018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EA142-B22C-4636-BFFF-1463C2FAADD7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1ADAE-CA58-44D4-8BCF-700DF2CF22BB}" type="datetimeFigureOut">
              <a:rPr lang="es-CL"/>
              <a:pPr>
                <a:defRPr/>
              </a:pPr>
              <a:t>07-12-2018</a:t>
            </a:fld>
            <a:endParaRPr lang="es-CL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1FCE8-89FB-4C05-BB08-67CD7E94D8AC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E59DA-CC82-4D9C-9D5B-EFD5ABF8E58E}" type="datetimeFigureOut">
              <a:rPr lang="es-CL"/>
              <a:pPr>
                <a:defRPr/>
              </a:pPr>
              <a:t>07-12-2018</a:t>
            </a:fld>
            <a:endParaRPr lang="es-C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25AB0-865F-4C8C-A419-38344F1424D1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DA317-4488-4463-AED5-B25553772A8C}" type="datetimeFigureOut">
              <a:rPr lang="es-CL"/>
              <a:pPr>
                <a:defRPr/>
              </a:pPr>
              <a:t>07-12-2018</a:t>
            </a:fld>
            <a:endParaRPr lang="es-C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F252B-78A1-408B-992E-CE0C6A79B1E2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5DD73-6EEF-4782-8355-E28BA9463C70}" type="datetimeFigureOut">
              <a:rPr lang="es-CL"/>
              <a:pPr>
                <a:defRPr/>
              </a:pPr>
              <a:t>07-12-2018</a:t>
            </a:fld>
            <a:endParaRPr lang="es-C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96516-796C-41DD-940D-818E10E38C67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51B1F-4D8C-4A98-B00D-9988E7D14E32}" type="datetimeFigureOut">
              <a:rPr lang="es-CL"/>
              <a:pPr>
                <a:defRPr/>
              </a:pPr>
              <a:t>07-12-2018</a:t>
            </a:fld>
            <a:endParaRPr lang="es-C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1F4ED-9E02-47D5-BC6E-2C0EF6BD50A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7"/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ACC2B-A19D-47C4-A41F-471C25C4F86B}" type="datetimeFigureOut">
              <a:rPr lang="es-CL"/>
              <a:pPr>
                <a:defRPr/>
              </a:pPr>
              <a:t>07-12-2018</a:t>
            </a:fld>
            <a:endParaRPr lang="es-CL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118F5AC-AF22-49F7-8456-D3FAA6D6C481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76829-82DA-4305-A404-5ADDABB0E3AB}" type="datetimeFigureOut">
              <a:rPr lang="es-CL"/>
              <a:pPr>
                <a:defRPr/>
              </a:pPr>
              <a:t>07-12-2018</a:t>
            </a:fld>
            <a:endParaRPr lang="es-CL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8CA14-1897-4919-83FD-000DEDA48321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1425"/>
            <a:ext cx="3575050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8A460C-2199-442F-8A9C-4F9C81119BA0}" type="datetimeFigureOut">
              <a:rPr lang="es-CL"/>
              <a:pPr>
                <a:defRPr/>
              </a:pPr>
              <a:t>07-12-2018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cap="all" spc="200" baseline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5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EF074E-DDFA-4ACB-A11F-A98BF2D07101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5" r:id="rId2"/>
    <p:sldLayoutId id="2147483674" r:id="rId3"/>
    <p:sldLayoutId id="2147483666" r:id="rId4"/>
    <p:sldLayoutId id="2147483667" r:id="rId5"/>
    <p:sldLayoutId id="2147483668" r:id="rId6"/>
    <p:sldLayoutId id="2147483669" r:id="rId7"/>
    <p:sldLayoutId id="2147483675" r:id="rId8"/>
    <p:sldLayoutId id="2147483676" r:id="rId9"/>
    <p:sldLayoutId id="2147483670" r:id="rId10"/>
    <p:sldLayoutId id="2147483671" r:id="rId11"/>
    <p:sldLayoutId id="214748367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209800" y="2820650"/>
            <a:ext cx="495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b="1" dirty="0">
                <a:latin typeface="Arial" panose="020B0604020202020204" pitchFamily="34" charset="0"/>
                <a:cs typeface="Arial" panose="020B0604020202020204" pitchFamily="34" charset="0"/>
              </a:rPr>
              <a:t>Material Didáctico Unidad de  Intervención Pedagógica</a:t>
            </a:r>
          </a:p>
          <a:p>
            <a:pPr algn="ctr"/>
            <a:r>
              <a:rPr lang="es-ES" sz="2800" dirty="0">
                <a:solidFill>
                  <a:srgbClr val="ED1F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Incas, una enigmática civilización</a:t>
            </a:r>
            <a:endParaRPr lang="es-CL" sz="2800" dirty="0">
              <a:solidFill>
                <a:srgbClr val="ED1F3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2276872"/>
            <a:ext cx="7521575" cy="5492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CL" sz="4000" dirty="0" smtClean="0"/>
              <a:t>El mito</a:t>
            </a:r>
            <a:endParaRPr lang="es-CL" sz="4000" dirty="0"/>
          </a:p>
        </p:txBody>
      </p:sp>
    </p:spTree>
    <p:extLst>
      <p:ext uri="{BB962C8B-B14F-4D97-AF65-F5344CB8AC3E}">
        <p14:creationId xmlns:p14="http://schemas.microsoft.com/office/powerpoint/2010/main" val="376407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L" dirty="0" smtClean="0"/>
              <a:t>MODELOS: Mitos</a:t>
            </a:r>
            <a:endParaRPr lang="es-CL" dirty="0"/>
          </a:p>
        </p:txBody>
      </p:sp>
      <p:pic>
        <p:nvPicPr>
          <p:cNvPr id="16386" name="3 Marcador de contenido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20508826">
            <a:off x="625475" y="3625850"/>
            <a:ext cx="2857500" cy="2857500"/>
          </a:xfrm>
        </p:spPr>
      </p:pic>
      <p:pic>
        <p:nvPicPr>
          <p:cNvPr id="16387" name="4 Imagen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85670">
            <a:off x="2519363" y="1893888"/>
            <a:ext cx="195262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5 Imagen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4450" y="4437063"/>
            <a:ext cx="3556000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6 Imagen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6825" y="1196975"/>
            <a:ext cx="3598863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7 Imagen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288" y="908050"/>
            <a:ext cx="25431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L" dirty="0" smtClean="0"/>
              <a:t>el mito</a:t>
            </a:r>
            <a:endParaRPr lang="es-CL" dirty="0"/>
          </a:p>
        </p:txBody>
      </p:sp>
      <p:sp>
        <p:nvSpPr>
          <p:cNvPr id="5" name="4 CuadroTexto"/>
          <p:cNvSpPr txBox="1"/>
          <p:nvPr/>
        </p:nvSpPr>
        <p:spPr>
          <a:xfrm>
            <a:off x="395288" y="1125538"/>
            <a:ext cx="8280400" cy="3784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sz="2400" dirty="0">
                <a:latin typeface="+mn-lt"/>
                <a:cs typeface="+mn-cs"/>
              </a:rPr>
              <a:t>	Es un relato o narración muy antiguo que explica el origen de hechos universales, es decir, afectan a todo un pueblo o cultura y tratan de explicar el origen del mundo y de los fenómenos naturales.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sz="2400" dirty="0">
                <a:latin typeface="+mn-lt"/>
                <a:cs typeface="+mn-cs"/>
              </a:rPr>
              <a:t> 	En los mitos habitualmente participan personajes divinos, como dioses y diosas.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sz="2400" dirty="0">
                <a:latin typeface="+mn-lt"/>
                <a:cs typeface="+mn-cs"/>
              </a:rPr>
              <a:t>	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s-CL" sz="24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L" sz="24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CL" sz="24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ancud_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549275"/>
            <a:ext cx="3929062" cy="51530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sp>
        <p:nvSpPr>
          <p:cNvPr id="48132" name="Rectangle 4"/>
          <p:cNvSpPr>
            <a:spLocks noGrp="1" noChangeArrowheads="1"/>
          </p:cNvSpPr>
          <p:nvPr>
            <p:ph type="ctrTitle"/>
          </p:nvPr>
        </p:nvSpPr>
        <p:spPr bwMode="auto">
          <a:xfrm>
            <a:off x="4859338" y="692150"/>
            <a:ext cx="3598862" cy="468153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ES" b="1" cap="none" smtClean="0">
                <a:solidFill>
                  <a:srgbClr val="FFCC00"/>
                </a:solidFill>
              </a:rPr>
              <a:t>Tren Tren Vilu </a:t>
            </a:r>
            <a:br>
              <a:rPr lang="es-ES" b="1" cap="none" smtClean="0">
                <a:solidFill>
                  <a:srgbClr val="FFCC00"/>
                </a:solidFill>
              </a:rPr>
            </a:br>
            <a:r>
              <a:rPr lang="es-ES" b="1" cap="none" smtClean="0">
                <a:solidFill>
                  <a:srgbClr val="FFCC00"/>
                </a:solidFill>
              </a:rPr>
              <a:t>y </a:t>
            </a:r>
            <a:br>
              <a:rPr lang="es-ES" b="1" cap="none" smtClean="0">
                <a:solidFill>
                  <a:srgbClr val="FFCC00"/>
                </a:solidFill>
              </a:rPr>
            </a:br>
            <a:r>
              <a:rPr lang="es-ES" b="1" cap="none" smtClean="0">
                <a:solidFill>
                  <a:srgbClr val="FFCC00"/>
                </a:solidFill>
              </a:rPr>
              <a:t/>
            </a:r>
            <a:br>
              <a:rPr lang="es-ES" b="1" cap="none" smtClean="0">
                <a:solidFill>
                  <a:srgbClr val="FFCC00"/>
                </a:solidFill>
              </a:rPr>
            </a:br>
            <a:r>
              <a:rPr lang="es-ES" b="1" cap="none" smtClean="0">
                <a:solidFill>
                  <a:srgbClr val="FFCC00"/>
                </a:solidFill>
              </a:rPr>
              <a:t>Cai Cai vilu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uraco_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30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395288" y="466725"/>
            <a:ext cx="8280400" cy="433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  <a:p>
            <a:r>
              <a:rPr lang="es-ES" sz="2800" b="1">
                <a:solidFill>
                  <a:srgbClr val="000099"/>
                </a:solidFill>
              </a:rPr>
              <a:t>Tren trén-vilu, diosa de la tierra y de la fecundidad, fuerza creadora de los animales, </a:t>
            </a:r>
            <a:r>
              <a:rPr lang="es-ES" sz="2800" b="1">
                <a:solidFill>
                  <a:srgbClr val="33CC33"/>
                </a:solidFill>
              </a:rPr>
              <a:t>vegetales, personajes mitológicos y en general</a:t>
            </a:r>
            <a:r>
              <a:rPr lang="es-ES" sz="2800" b="1">
                <a:solidFill>
                  <a:srgbClr val="99FF33"/>
                </a:solidFill>
              </a:rPr>
              <a:t> de todo lo que en ella crece y fructifica, especialmente de los seres humanos. Espíritu bondadoso, que vela y protege a sus dominios, de las siempre amenazantes </a:t>
            </a:r>
            <a:r>
              <a:rPr lang="es-ES" sz="2800" b="1">
                <a:solidFill>
                  <a:srgbClr val="33CC33"/>
                </a:solidFill>
              </a:rPr>
              <a:t>invasiones del mar.</a:t>
            </a:r>
            <a:r>
              <a:rPr lang="es-ES" sz="3200" b="1">
                <a:solidFill>
                  <a:srgbClr val="33CC33"/>
                </a:solidFill>
              </a:rPr>
              <a:t> </a:t>
            </a:r>
          </a:p>
          <a:p>
            <a:endParaRPr lang="es-ES" sz="3200" b="1">
              <a:solidFill>
                <a:srgbClr val="33CC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ol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8748712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Rectangle 3"/>
          <p:cNvSpPr>
            <a:spLocks noGrp="1"/>
          </p:cNvSpPr>
          <p:nvPr>
            <p:ph type="body" idx="1"/>
          </p:nvPr>
        </p:nvSpPr>
        <p:spPr>
          <a:xfrm>
            <a:off x="822325" y="1100138"/>
            <a:ext cx="6721475" cy="3382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3200" smtClean="0">
                <a:solidFill>
                  <a:schemeClr val="bg1"/>
                </a:solidFill>
                <a:latin typeface="Arial" charset="0"/>
              </a:rPr>
              <a:t>   Cai cai vilu, diosa de las aguas, origen de todo lo existente en ellas, enemiga de la vida terrestre, animal y vegetal, que desea incorporar a sus dominios, en el fondo de los mares.</a:t>
            </a:r>
            <a:r>
              <a:rPr lang="es-ES" b="0" smtClean="0">
                <a:solidFill>
                  <a:schemeClr val="accent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ngulos">
  <a:themeElements>
    <a:clrScheme name="Á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Á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Á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341</TotalTime>
  <Words>124</Words>
  <Application>Microsoft Office PowerPoint</Application>
  <PresentationFormat>Presentación en pantalla (4:3)</PresentationFormat>
  <Paragraphs>13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Arial</vt:lpstr>
      <vt:lpstr>Franklin Gothic Book</vt:lpstr>
      <vt:lpstr>Franklin Gothic Medium</vt:lpstr>
      <vt:lpstr>Tunga</vt:lpstr>
      <vt:lpstr>Wingdings</vt:lpstr>
      <vt:lpstr>Ángulos</vt:lpstr>
      <vt:lpstr>Presentación de PowerPoint</vt:lpstr>
      <vt:lpstr>El mito</vt:lpstr>
      <vt:lpstr>MODELOS: Mitos</vt:lpstr>
      <vt:lpstr>el mito</vt:lpstr>
      <vt:lpstr>Tren Tren Vilu  y   Cai Cai vilu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1: MITOS Y LEYENDAS</dc:title>
  <dc:creator>marialuisa</dc:creator>
  <cp:lastModifiedBy>Gerardo</cp:lastModifiedBy>
  <cp:revision>30</cp:revision>
  <dcterms:created xsi:type="dcterms:W3CDTF">2014-03-13T01:19:29Z</dcterms:created>
  <dcterms:modified xsi:type="dcterms:W3CDTF">2018-12-07T04:44:32Z</dcterms:modified>
</cp:coreProperties>
</file>