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61" r:id="rId3"/>
    <p:sldId id="257" r:id="rId4"/>
    <p:sldId id="259" r:id="rId5"/>
    <p:sldId id="258" r:id="rId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8793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3167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8872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064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3030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9206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93611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0765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05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310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2322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E762C-6C8B-46C9-AD70-CF949ECA6D99}" type="datetimeFigureOut">
              <a:rPr lang="es-MX" smtClean="0"/>
              <a:t>13/12/2018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AA82E-FD4F-427B-8980-8F651F262E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2669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vidadetrenes.blogspot.com/2008/06/bastones.html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vidadetrenes.blogspot.com/2008/06/bastones.html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28675" y="476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72"/>
            <a:ext cx="12194979" cy="6856327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3302000" y="3073400"/>
            <a:ext cx="52197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Material Didáctico Unidad de Intervención Pedagógica</a:t>
            </a:r>
            <a:endParaRPr lang="es-CL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PENSAMIENTO HECHO PALABRA</a:t>
            </a:r>
            <a:endParaRPr lang="es-CL" sz="2000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1595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¿Qué cosa es </a:t>
            </a:r>
            <a:r>
              <a:rPr lang="es-MX" smtClean="0"/>
              <a:t>la cosa?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Cápsula 2 / Sesión 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3143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¿Puedes descubrir qué es este artefacto?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690688"/>
            <a:ext cx="3810000" cy="2857500"/>
          </a:xfrm>
        </p:spPr>
      </p:pic>
      <p:sp>
        <p:nvSpPr>
          <p:cNvPr id="3" name="CuadroTexto 2"/>
          <p:cNvSpPr txBox="1"/>
          <p:nvPr/>
        </p:nvSpPr>
        <p:spPr>
          <a:xfrm>
            <a:off x="2997200" y="5257800"/>
            <a:ext cx="5905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u="sng" dirty="0" smtClean="0">
                <a:hlinkClick r:id="rId3"/>
              </a:rPr>
              <a:t>http</a:t>
            </a:r>
            <a:r>
              <a:rPr lang="es-MX" u="sng" dirty="0">
                <a:hlinkClick r:id="rId3"/>
              </a:rPr>
              <a:t>://vidadetrenes.blogspot.com/2008/06/bastones.html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974087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PISTA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169" y="1625701"/>
            <a:ext cx="4775662" cy="3582785"/>
          </a:xfrm>
        </p:spPr>
      </p:pic>
      <p:sp>
        <p:nvSpPr>
          <p:cNvPr id="5" name="CuadroTexto 4"/>
          <p:cNvSpPr txBox="1"/>
          <p:nvPr/>
        </p:nvSpPr>
        <p:spPr>
          <a:xfrm>
            <a:off x="1358900" y="5588001"/>
            <a:ext cx="916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Fotografía personal; automotor AES en San Rosendo (mayo de 2016). Carlos Garcés Muñoz.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912590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¿Eres capaz de descubrir para qué pudo haber sido usado?</a:t>
            </a:r>
            <a:endParaRPr lang="es-MX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051844"/>
            <a:ext cx="3810000" cy="2857500"/>
          </a:xfrm>
        </p:spPr>
      </p:pic>
      <p:sp>
        <p:nvSpPr>
          <p:cNvPr id="3" name="Rectángulo 2"/>
          <p:cNvSpPr/>
          <p:nvPr/>
        </p:nvSpPr>
        <p:spPr>
          <a:xfrm>
            <a:off x="0" y="5493435"/>
            <a:ext cx="1219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u="sng">
                <a:hlinkClick r:id="rId3"/>
              </a:rPr>
              <a:t>http://vidadetrenes.blogspot.com/2008/06/bastones.html</a:t>
            </a:r>
            <a:endParaRPr lang="es-CL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349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66</Words>
  <Application>Microsoft Office PowerPoint</Application>
  <PresentationFormat>Panorámica</PresentationFormat>
  <Paragraphs>10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Presentación de PowerPoint</vt:lpstr>
      <vt:lpstr>¿Qué cosa es la cosa?</vt:lpstr>
      <vt:lpstr>¿Puedes descubrir qué es este artefacto?</vt:lpstr>
      <vt:lpstr>PISTA</vt:lpstr>
      <vt:lpstr>¿Eres capaz de descubrir para qué pudo haber sido usado?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Señor Ratón</dc:creator>
  <cp:lastModifiedBy>Gerardo</cp:lastModifiedBy>
  <cp:revision>8</cp:revision>
  <dcterms:created xsi:type="dcterms:W3CDTF">2018-04-01T04:22:09Z</dcterms:created>
  <dcterms:modified xsi:type="dcterms:W3CDTF">2018-12-13T04:35:23Z</dcterms:modified>
</cp:coreProperties>
</file>