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1" r:id="rId2"/>
    <p:sldId id="262" r:id="rId3"/>
    <p:sldId id="257" r:id="rId4"/>
    <p:sldId id="258" r:id="rId5"/>
    <p:sldId id="259" r:id="rId6"/>
    <p:sldId id="260" r:id="rId7"/>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32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MX"/>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MX"/>
          </a:p>
        </p:txBody>
      </p:sp>
      <p:sp>
        <p:nvSpPr>
          <p:cNvPr id="4" name="Date Placeholder 3"/>
          <p:cNvSpPr>
            <a:spLocks noGrp="1"/>
          </p:cNvSpPr>
          <p:nvPr>
            <p:ph type="dt" sz="half" idx="10"/>
          </p:nvPr>
        </p:nvSpPr>
        <p:spPr/>
        <p:txBody>
          <a:bodyPr/>
          <a:lstStyle/>
          <a:p>
            <a:fld id="{50CE762C-6C8B-46C9-AD70-CF949ECA6D99}" type="datetimeFigureOut">
              <a:rPr lang="es-MX" smtClean="0"/>
              <a:t>17/12/2018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811497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50CE762C-6C8B-46C9-AD70-CF949ECA6D99}" type="datetimeFigureOut">
              <a:rPr lang="es-MX" smtClean="0"/>
              <a:t>17/12/2018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1672062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MX"/>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50CE762C-6C8B-46C9-AD70-CF949ECA6D99}" type="datetimeFigureOut">
              <a:rPr lang="es-MX" smtClean="0"/>
              <a:t>17/12/2018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2033181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10"/>
          </p:nvPr>
        </p:nvSpPr>
        <p:spPr/>
        <p:txBody>
          <a:bodyPr/>
          <a:lstStyle/>
          <a:p>
            <a:fld id="{50CE762C-6C8B-46C9-AD70-CF949ECA6D99}" type="datetimeFigureOut">
              <a:rPr lang="es-MX" smtClean="0"/>
              <a:t>17/12/2018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505815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MX"/>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CE762C-6C8B-46C9-AD70-CF949ECA6D99}" type="datetimeFigureOut">
              <a:rPr lang="es-MX" smtClean="0"/>
              <a:t>17/12/2018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1156895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Date Placeholder 4"/>
          <p:cNvSpPr>
            <a:spLocks noGrp="1"/>
          </p:cNvSpPr>
          <p:nvPr>
            <p:ph type="dt" sz="half" idx="10"/>
          </p:nvPr>
        </p:nvSpPr>
        <p:spPr/>
        <p:txBody>
          <a:bodyPr/>
          <a:lstStyle/>
          <a:p>
            <a:fld id="{50CE762C-6C8B-46C9-AD70-CF949ECA6D99}" type="datetimeFigureOut">
              <a:rPr lang="es-MX" smtClean="0"/>
              <a:t>17/12/2018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2215013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MX"/>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7" name="Date Placeholder 6"/>
          <p:cNvSpPr>
            <a:spLocks noGrp="1"/>
          </p:cNvSpPr>
          <p:nvPr>
            <p:ph type="dt" sz="half" idx="10"/>
          </p:nvPr>
        </p:nvSpPr>
        <p:spPr/>
        <p:txBody>
          <a:bodyPr/>
          <a:lstStyle/>
          <a:p>
            <a:fld id="{50CE762C-6C8B-46C9-AD70-CF949ECA6D99}" type="datetimeFigureOut">
              <a:rPr lang="es-MX" smtClean="0"/>
              <a:t>17/12/2018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605842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MX"/>
          </a:p>
        </p:txBody>
      </p:sp>
      <p:sp>
        <p:nvSpPr>
          <p:cNvPr id="3" name="Date Placeholder 2"/>
          <p:cNvSpPr>
            <a:spLocks noGrp="1"/>
          </p:cNvSpPr>
          <p:nvPr>
            <p:ph type="dt" sz="half" idx="10"/>
          </p:nvPr>
        </p:nvSpPr>
        <p:spPr/>
        <p:txBody>
          <a:bodyPr/>
          <a:lstStyle/>
          <a:p>
            <a:fld id="{50CE762C-6C8B-46C9-AD70-CF949ECA6D99}" type="datetimeFigureOut">
              <a:rPr lang="es-MX" smtClean="0"/>
              <a:t>17/12/2018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1674393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CE762C-6C8B-46C9-AD70-CF949ECA6D99}" type="datetimeFigureOut">
              <a:rPr lang="es-MX" smtClean="0"/>
              <a:t>17/12/2018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605826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MX"/>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CE762C-6C8B-46C9-AD70-CF949ECA6D99}" type="datetimeFigureOut">
              <a:rPr lang="es-MX" smtClean="0"/>
              <a:t>17/12/2018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165603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MX"/>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CE762C-6C8B-46C9-AD70-CF949ECA6D99}" type="datetimeFigureOut">
              <a:rPr lang="es-MX" smtClean="0"/>
              <a:t>17/12/2018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2A5AA82E-FD4F-427B-8980-8F651F262E70}" type="slidenum">
              <a:rPr lang="es-MX" smtClean="0"/>
              <a:t>‹Nº›</a:t>
            </a:fld>
            <a:endParaRPr lang="es-MX"/>
          </a:p>
        </p:txBody>
      </p:sp>
    </p:spTree>
    <p:extLst>
      <p:ext uri="{BB962C8B-B14F-4D97-AF65-F5344CB8AC3E}">
        <p14:creationId xmlns:p14="http://schemas.microsoft.com/office/powerpoint/2010/main" val="38390189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MX"/>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MX"/>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CE762C-6C8B-46C9-AD70-CF949ECA6D99}" type="datetimeFigureOut">
              <a:rPr lang="es-MX" smtClean="0"/>
              <a:t>17/12/2018</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5AA82E-FD4F-427B-8980-8F651F262E70}" type="slidenum">
              <a:rPr lang="es-MX" smtClean="0"/>
              <a:t>‹Nº›</a:t>
            </a:fld>
            <a:endParaRPr lang="es-MX"/>
          </a:p>
        </p:txBody>
      </p:sp>
    </p:spTree>
    <p:extLst>
      <p:ext uri="{BB962C8B-B14F-4D97-AF65-F5344CB8AC3E}">
        <p14:creationId xmlns:p14="http://schemas.microsoft.com/office/powerpoint/2010/main" val="76485750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discoveryedumx.wordpress.com/2014/02/17/acrostico-de-fidelidad-por-fernanda-mata/"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828675" y="47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672"/>
            <a:ext cx="12194979" cy="6856327"/>
          </a:xfrm>
          <a:prstGeom prst="rect">
            <a:avLst/>
          </a:prstGeom>
        </p:spPr>
      </p:pic>
      <p:sp>
        <p:nvSpPr>
          <p:cNvPr id="11" name="CuadroTexto 10"/>
          <p:cNvSpPr txBox="1"/>
          <p:nvPr/>
        </p:nvSpPr>
        <p:spPr>
          <a:xfrm>
            <a:off x="3302000" y="3073400"/>
            <a:ext cx="5219700" cy="861774"/>
          </a:xfrm>
          <a:prstGeom prst="rect">
            <a:avLst/>
          </a:prstGeom>
          <a:noFill/>
        </p:spPr>
        <p:txBody>
          <a:bodyPr wrap="square" rtlCol="0">
            <a:spAutoFit/>
          </a:bodyPr>
          <a:lstStyle/>
          <a:p>
            <a:pPr algn="ctr"/>
            <a:r>
              <a:rPr lang="es-ES" sz="1200" b="1" dirty="0">
                <a:latin typeface="Arial" panose="020B0604020202020204" pitchFamily="34" charset="0"/>
                <a:cs typeface="Arial" panose="020B0604020202020204" pitchFamily="34" charset="0"/>
              </a:rPr>
              <a:t>Material Didáctico Unidad de Intervención Pedagógica</a:t>
            </a:r>
            <a:endParaRPr lang="es-CL" sz="1200" dirty="0">
              <a:latin typeface="Arial" panose="020B0604020202020204" pitchFamily="34" charset="0"/>
              <a:cs typeface="Arial" panose="020B0604020202020204" pitchFamily="34" charset="0"/>
            </a:endParaRPr>
          </a:p>
          <a:p>
            <a:pPr algn="ctr"/>
            <a:r>
              <a:rPr lang="es-ES" sz="2000" dirty="0" smtClean="0">
                <a:solidFill>
                  <a:schemeClr val="accent4">
                    <a:lumMod val="75000"/>
                  </a:schemeClr>
                </a:solidFill>
                <a:latin typeface="Arial" panose="020B0604020202020204" pitchFamily="34" charset="0"/>
                <a:cs typeface="Arial" panose="020B0604020202020204" pitchFamily="34" charset="0"/>
              </a:rPr>
              <a:t>EL PENSAMIENTO HECHO PALABRA</a:t>
            </a:r>
            <a:endParaRPr lang="es-CL" sz="2000" dirty="0" smtClean="0">
              <a:solidFill>
                <a:schemeClr val="accent4">
                  <a:lumMod val="75000"/>
                </a:schemeClr>
              </a:solidFill>
              <a:latin typeface="Arial" panose="020B0604020202020204" pitchFamily="34" charset="0"/>
              <a:cs typeface="Arial" panose="020B0604020202020204" pitchFamily="34" charset="0"/>
            </a:endParaRPr>
          </a:p>
          <a:p>
            <a:endParaRPr lang="es-CL" dirty="0"/>
          </a:p>
        </p:txBody>
      </p:sp>
    </p:spTree>
    <p:extLst>
      <p:ext uri="{BB962C8B-B14F-4D97-AF65-F5344CB8AC3E}">
        <p14:creationId xmlns:p14="http://schemas.microsoft.com/office/powerpoint/2010/main" val="3824440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MX" dirty="0" smtClean="0"/>
              <a:t>¿Construyamos acrósticos?</a:t>
            </a:r>
            <a:endParaRPr lang="es-MX" dirty="0"/>
          </a:p>
        </p:txBody>
      </p:sp>
      <p:sp>
        <p:nvSpPr>
          <p:cNvPr id="3" name="Subtitle 2"/>
          <p:cNvSpPr>
            <a:spLocks noGrp="1"/>
          </p:cNvSpPr>
          <p:nvPr>
            <p:ph type="subTitle" idx="1"/>
          </p:nvPr>
        </p:nvSpPr>
        <p:spPr/>
        <p:txBody>
          <a:bodyPr/>
          <a:lstStyle/>
          <a:p>
            <a:r>
              <a:rPr lang="es-MX" dirty="0" smtClean="0"/>
              <a:t>Cápsula 2 / Sesión 3</a:t>
            </a:r>
            <a:endParaRPr lang="es-MX" dirty="0"/>
          </a:p>
        </p:txBody>
      </p:sp>
      <p:sp>
        <p:nvSpPr>
          <p:cNvPr id="4" name="Rectangle 3"/>
          <p:cNvSpPr>
            <a:spLocks noChangeArrowheads="1"/>
          </p:cNvSpPr>
          <p:nvPr/>
        </p:nvSpPr>
        <p:spPr bwMode="auto">
          <a:xfrm>
            <a:off x="828675" y="47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Tree>
    <p:extLst>
      <p:ext uri="{BB962C8B-B14F-4D97-AF65-F5344CB8AC3E}">
        <p14:creationId xmlns:p14="http://schemas.microsoft.com/office/powerpoint/2010/main" val="2935805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MX" dirty="0" smtClean="0"/>
              <a:t>Observa la siguiente imagen…</a:t>
            </a:r>
            <a:endParaRPr lang="es-MX"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12325" y="2214057"/>
            <a:ext cx="4767349" cy="3574473"/>
          </a:xfrm>
        </p:spPr>
      </p:pic>
      <p:sp>
        <p:nvSpPr>
          <p:cNvPr id="3" name="CuadroTexto 2"/>
          <p:cNvSpPr txBox="1"/>
          <p:nvPr/>
        </p:nvSpPr>
        <p:spPr>
          <a:xfrm>
            <a:off x="1206500" y="5850234"/>
            <a:ext cx="10502900" cy="923330"/>
          </a:xfrm>
          <a:prstGeom prst="rect">
            <a:avLst/>
          </a:prstGeom>
          <a:noFill/>
        </p:spPr>
        <p:txBody>
          <a:bodyPr wrap="square" rtlCol="0">
            <a:spAutoFit/>
          </a:bodyPr>
          <a:lstStyle/>
          <a:p>
            <a:r>
              <a:rPr lang="es-MX" dirty="0" smtClean="0"/>
              <a:t>Elaboración </a:t>
            </a:r>
            <a:r>
              <a:rPr lang="es-MX" dirty="0"/>
              <a:t>propia; incluye la siguiente imagen:</a:t>
            </a:r>
            <a:endParaRPr lang="es-CL" dirty="0"/>
          </a:p>
          <a:p>
            <a:r>
              <a:rPr lang="es-MX" dirty="0"/>
              <a:t>1. </a:t>
            </a:r>
            <a:r>
              <a:rPr lang="es-MX" u="sng" dirty="0">
                <a:hlinkClick r:id="rId3"/>
              </a:rPr>
              <a:t>https://discoveryedumx.wordpress.com/2014/02/17/acrostico-de-fidelidad-por-fernanda-mata/</a:t>
            </a:r>
            <a:endParaRPr lang="es-CL" dirty="0"/>
          </a:p>
          <a:p>
            <a:endParaRPr lang="es-CL" dirty="0"/>
          </a:p>
        </p:txBody>
      </p:sp>
    </p:spTree>
    <p:extLst>
      <p:ext uri="{BB962C8B-B14F-4D97-AF65-F5344CB8AC3E}">
        <p14:creationId xmlns:p14="http://schemas.microsoft.com/office/powerpoint/2010/main" val="974087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MX" dirty="0" smtClean="0"/>
              <a:t>¿Qué es un acróstico?</a:t>
            </a:r>
            <a:endParaRPr lang="es-MX" dirty="0"/>
          </a:p>
        </p:txBody>
      </p:sp>
      <p:sp>
        <p:nvSpPr>
          <p:cNvPr id="3" name="Content Placeholder 2"/>
          <p:cNvSpPr>
            <a:spLocks noGrp="1"/>
          </p:cNvSpPr>
          <p:nvPr>
            <p:ph idx="1"/>
          </p:nvPr>
        </p:nvSpPr>
        <p:spPr/>
        <p:txBody>
          <a:bodyPr/>
          <a:lstStyle/>
          <a:p>
            <a:pPr algn="just"/>
            <a:r>
              <a:rPr lang="es-MX" dirty="0"/>
              <a:t>Composición poética que corresponde a un grupo de frases, palabras o versos, cuyas letras iniciales, leídas verticalmente, forman una palabra, un nombre, una frase u otra entidad predeterminada.</a:t>
            </a:r>
          </a:p>
          <a:p>
            <a:pPr algn="just"/>
            <a:r>
              <a:rPr lang="es-MX" dirty="0" smtClean="0"/>
              <a:t>En ocasiones, el acróstico también puede ser elaborado con palabras intermedias, cambiando su color o forma, a fin de distinguir claramente el concepto nuclear del poema.</a:t>
            </a:r>
            <a:endParaRPr lang="es-MX" dirty="0"/>
          </a:p>
        </p:txBody>
      </p:sp>
    </p:spTree>
    <p:extLst>
      <p:ext uri="{BB962C8B-B14F-4D97-AF65-F5344CB8AC3E}">
        <p14:creationId xmlns:p14="http://schemas.microsoft.com/office/powerpoint/2010/main" val="12955574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MX" dirty="0" smtClean="0"/>
              <a:t>¿Practiquemos?</a:t>
            </a:r>
            <a:endParaRPr lang="es-MX" dirty="0"/>
          </a:p>
        </p:txBody>
      </p:sp>
      <p:sp>
        <p:nvSpPr>
          <p:cNvPr id="3" name="Content Placeholder 2"/>
          <p:cNvSpPr>
            <a:spLocks noGrp="1"/>
          </p:cNvSpPr>
          <p:nvPr>
            <p:ph idx="1"/>
          </p:nvPr>
        </p:nvSpPr>
        <p:spPr/>
        <p:txBody>
          <a:bodyPr/>
          <a:lstStyle/>
          <a:p>
            <a:pPr algn="just"/>
            <a:r>
              <a:rPr lang="es-MX" dirty="0" smtClean="0"/>
              <a:t>En una hoja de block, elabora un acróstico en donde mediante la presentación de una serie de cualidades personales (alegre, positivo, temeroso…), construyas una palabra vertical que contenga tu nombre. Una vez concluida esta tarea, expone brevemente tu trabajo ante la clase.</a:t>
            </a:r>
          </a:p>
          <a:p>
            <a:pPr algn="just"/>
            <a:r>
              <a:rPr lang="es-MX" dirty="0" smtClean="0"/>
              <a:t>¡Éxito en esta actividad!</a:t>
            </a:r>
          </a:p>
        </p:txBody>
      </p:sp>
    </p:spTree>
    <p:extLst>
      <p:ext uri="{BB962C8B-B14F-4D97-AF65-F5344CB8AC3E}">
        <p14:creationId xmlns:p14="http://schemas.microsoft.com/office/powerpoint/2010/main" val="1568311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s-MX" dirty="0" smtClean="0"/>
              <a:t>¿Acróstico y Macroestructura?</a:t>
            </a:r>
            <a:endParaRPr lang="es-MX" dirty="0"/>
          </a:p>
        </p:txBody>
      </p:sp>
      <p:sp>
        <p:nvSpPr>
          <p:cNvPr id="3" name="Content Placeholder 2"/>
          <p:cNvSpPr>
            <a:spLocks noGrp="1"/>
          </p:cNvSpPr>
          <p:nvPr>
            <p:ph idx="1"/>
          </p:nvPr>
        </p:nvSpPr>
        <p:spPr/>
        <p:txBody>
          <a:bodyPr>
            <a:normAutofit fontScale="85000" lnSpcReduction="10000"/>
          </a:bodyPr>
          <a:lstStyle/>
          <a:p>
            <a:pPr algn="just"/>
            <a:r>
              <a:rPr lang="es-MX" dirty="0" smtClean="0"/>
              <a:t>Durante la sesión anterior, analizaron de manera grupal un texto sobre las consolas de videojuego.</a:t>
            </a:r>
          </a:p>
          <a:p>
            <a:pPr algn="just"/>
            <a:r>
              <a:rPr lang="es-MX" dirty="0" smtClean="0"/>
              <a:t>Relean en los mismos grupos dicho artículo y las autoexplicaciones sobre las ideas contenidas al interior de cada párrafo. Posterior a ello, establezcan el tema abordado en el texto, expresándolo en una palabra o frase. Luego de establecer el tema, analicen nuevamente las autoexplicaciones y expresen la idea principal de cada párrafo en una nueva oración.</a:t>
            </a:r>
          </a:p>
          <a:p>
            <a:pPr algn="just"/>
            <a:r>
              <a:rPr lang="es-ES" dirty="0" smtClean="0"/>
              <a:t>Una </a:t>
            </a:r>
            <a:r>
              <a:rPr lang="es-ES" dirty="0"/>
              <a:t>vez establecido el tema y las ideas principales de cada párrafo, </a:t>
            </a:r>
            <a:r>
              <a:rPr lang="es-ES" dirty="0" smtClean="0"/>
              <a:t>elaboren </a:t>
            </a:r>
            <a:r>
              <a:rPr lang="es-ES" dirty="0"/>
              <a:t>un acróstico en el que la palabra central </a:t>
            </a:r>
            <a:r>
              <a:rPr lang="es-ES" dirty="0" smtClean="0"/>
              <a:t>sea </a:t>
            </a:r>
            <a:r>
              <a:rPr lang="es-ES" dirty="0"/>
              <a:t>representada por el tema y las letras que lo conforman estarán relacionadas directamente con cada una de las ideas principales del texto. Para que la relación número de letras del tema y número de párrafos sea coherente, </a:t>
            </a:r>
            <a:r>
              <a:rPr lang="es-ES" dirty="0" smtClean="0"/>
              <a:t>pueden emplear </a:t>
            </a:r>
            <a:r>
              <a:rPr lang="es-ES" dirty="0"/>
              <a:t>sinónimos o bien, las oraciones más extensas </a:t>
            </a:r>
            <a:r>
              <a:rPr lang="es-ES" dirty="0" smtClean="0"/>
              <a:t>encasillarlas con </a:t>
            </a:r>
            <a:r>
              <a:rPr lang="es-ES" dirty="0"/>
              <a:t>dos letras de la palabra clave</a:t>
            </a:r>
            <a:r>
              <a:rPr lang="es-ES" dirty="0" smtClean="0"/>
              <a:t>.</a:t>
            </a:r>
            <a:endParaRPr lang="es-MX" dirty="0"/>
          </a:p>
        </p:txBody>
      </p:sp>
    </p:spTree>
    <p:extLst>
      <p:ext uri="{BB962C8B-B14F-4D97-AF65-F5344CB8AC3E}">
        <p14:creationId xmlns:p14="http://schemas.microsoft.com/office/powerpoint/2010/main" val="6936119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TotalTime>
  <Words>333</Words>
  <Application>Microsoft Office PowerPoint</Application>
  <PresentationFormat>Panorámica</PresentationFormat>
  <Paragraphs>17</Paragraphs>
  <Slides>6</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6</vt:i4>
      </vt:variant>
    </vt:vector>
  </HeadingPairs>
  <TitlesOfParts>
    <vt:vector size="10" baseType="lpstr">
      <vt:lpstr>Arial</vt:lpstr>
      <vt:lpstr>Calibri</vt:lpstr>
      <vt:lpstr>Calibri Light</vt:lpstr>
      <vt:lpstr>Office Theme</vt:lpstr>
      <vt:lpstr>Presentación de PowerPoint</vt:lpstr>
      <vt:lpstr>¿Construyamos acrósticos?</vt:lpstr>
      <vt:lpstr>Observa la siguiente imagen…</vt:lpstr>
      <vt:lpstr>¿Qué es un acróstico?</vt:lpstr>
      <vt:lpstr>¿Practiquemos?</vt:lpstr>
      <vt:lpstr>¿Acróstico y Macroestructura?</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Señor Ratón</dc:creator>
  <cp:lastModifiedBy>Daniela Campos</cp:lastModifiedBy>
  <cp:revision>9</cp:revision>
  <dcterms:created xsi:type="dcterms:W3CDTF">2018-04-01T04:22:09Z</dcterms:created>
  <dcterms:modified xsi:type="dcterms:W3CDTF">2018-12-17T20:27:39Z</dcterms:modified>
</cp:coreProperties>
</file>