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2" r:id="rId2"/>
    <p:sldId id="263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13/12/2018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17401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13/12/2018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93004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13/12/2018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88047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13/12/2018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88102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13/12/2018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5048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13/12/2018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19544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13/12/2018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70267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13/12/2018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56374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13/12/2018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99434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13/12/2018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80662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13/12/2018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11486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CE762C-6C8B-46C9-AD70-CF949ECA6D99}" type="datetimeFigureOut">
              <a:rPr lang="es-MX" smtClean="0"/>
              <a:t>13/12/2018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42402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interest.fr/annataylor131/ethnic-costume/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gina7.cl/notas/actualidad/nacional/2017/11/10/persona-en-silla-de-ruedas-vivio-indignante-situacion-en-ascensor-del-metro.shtml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arioeldia.cl/denuncia-ciudadana/vehiculos-no-respetan-senal-no-estacionar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peninsulatres.com/peninsula-26/null-46/unos-55-mil-ninos-trabajan-en-yucatan-13946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828675" y="476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672"/>
            <a:ext cx="12194979" cy="6856327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3302000" y="3073400"/>
            <a:ext cx="52197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Material Didáctico Unidad de Intervención Pedagógica</a:t>
            </a:r>
            <a:endParaRPr lang="es-CL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sz="20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PENSAMIENTO HECHO PALABRA</a:t>
            </a:r>
            <a:endParaRPr lang="es-CL" sz="2000" dirty="0" smtClean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604424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Imágenes para reflexionar</a:t>
            </a:r>
            <a:endParaRPr lang="es-MX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smtClean="0"/>
              <a:t>Cápsula 2 </a:t>
            </a:r>
            <a:r>
              <a:rPr lang="es-MX" dirty="0" smtClean="0"/>
              <a:t>/ </a:t>
            </a:r>
            <a:r>
              <a:rPr lang="es-MX" smtClean="0"/>
              <a:t>Sesión 6</a:t>
            </a:r>
            <a:endParaRPr lang="es-MX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828675" y="476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4588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¿Error o acierto?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En nuestro ámbito cotidiano, es frecuente cometer errores y aciertos en nuestros actos y en lo que comunicamos a los demás.</a:t>
            </a:r>
          </a:p>
          <a:p>
            <a:pPr algn="just"/>
            <a:r>
              <a:rPr lang="es-MX" dirty="0" smtClean="0"/>
              <a:t>Esta actividad tiene por objetivo juzgar aciertos y errores en diversas situaciones del mundo real. Observa detenidamente cada imagen y analízala en función de lo que podrías catalogar como un acierto o un error.</a:t>
            </a:r>
          </a:p>
        </p:txBody>
      </p:sp>
    </p:spTree>
    <p:extLst>
      <p:ext uri="{BB962C8B-B14F-4D97-AF65-F5344CB8AC3E}">
        <p14:creationId xmlns:p14="http://schemas.microsoft.com/office/powerpoint/2010/main" val="12139602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Caso 1</a:t>
            </a:r>
            <a:endParaRPr lang="es-MX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50" y="2253456"/>
            <a:ext cx="2857500" cy="3495675"/>
          </a:xfrm>
        </p:spPr>
      </p:pic>
      <p:sp>
        <p:nvSpPr>
          <p:cNvPr id="3" name="CuadroTexto 2"/>
          <p:cNvSpPr txBox="1"/>
          <p:nvPr/>
        </p:nvSpPr>
        <p:spPr>
          <a:xfrm>
            <a:off x="0" y="5956300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 </a:t>
            </a:r>
            <a:r>
              <a:rPr lang="es-MX" u="sng" dirty="0">
                <a:hlinkClick r:id="rId3"/>
              </a:rPr>
              <a:t>https://www.pinterest.fr/annataylor131/ethnic-costume/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3467138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Caso 2</a:t>
            </a:r>
            <a:endParaRPr lang="es-MX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875" y="1435894"/>
            <a:ext cx="7334250" cy="3810000"/>
          </a:xfrm>
        </p:spPr>
      </p:pic>
      <p:sp>
        <p:nvSpPr>
          <p:cNvPr id="5" name="CuadroTexto 4"/>
          <p:cNvSpPr txBox="1"/>
          <p:nvPr/>
        </p:nvSpPr>
        <p:spPr>
          <a:xfrm>
            <a:off x="0" y="59563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u="sng" dirty="0">
                <a:hlinkClick r:id="rId3"/>
              </a:rPr>
              <a:t>https://www.pagina7.cl/notas/actualidad/nacional/2017/11/10/persona-en-silla-de-ruedas-vivio-indignante-situacion-en-ascensor-del-metro.shtml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280069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Caso 3</a:t>
            </a:r>
            <a:endParaRPr lang="es-MX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0348" y="1343025"/>
            <a:ext cx="7171303" cy="4351338"/>
          </a:xfrm>
        </p:spPr>
      </p:pic>
      <p:sp>
        <p:nvSpPr>
          <p:cNvPr id="3" name="CuadroTexto 2"/>
          <p:cNvSpPr txBox="1"/>
          <p:nvPr/>
        </p:nvSpPr>
        <p:spPr>
          <a:xfrm>
            <a:off x="0" y="61595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u="sng" dirty="0">
                <a:hlinkClick r:id="rId3"/>
              </a:rPr>
              <a:t>http://www.diarioeldia.cl/denuncia-ciudadana/vehiculos-no-respetan-senal-no-estacionar</a:t>
            </a:r>
            <a:endParaRPr lang="es-CL" dirty="0"/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2163170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Caso 4</a:t>
            </a:r>
            <a:endParaRPr lang="es-MX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463" y="1444625"/>
            <a:ext cx="7629074" cy="4351338"/>
          </a:xfrm>
        </p:spPr>
      </p:pic>
      <p:sp>
        <p:nvSpPr>
          <p:cNvPr id="3" name="Rectángulo 2"/>
          <p:cNvSpPr/>
          <p:nvPr/>
        </p:nvSpPr>
        <p:spPr>
          <a:xfrm>
            <a:off x="0" y="6001435"/>
            <a:ext cx="1219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u="sng" dirty="0" smtClean="0">
                <a:hlinkClick r:id="rId3"/>
              </a:rPr>
              <a:t>http://peninsulatres.com/peninsula-26/null-46/unos-55-mil-ninos-trabajan-en-yucatan-13946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6474266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</TotalTime>
  <Words>104</Words>
  <Application>Microsoft Office PowerPoint</Application>
  <PresentationFormat>Panorámica</PresentationFormat>
  <Paragraphs>15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Presentación de PowerPoint</vt:lpstr>
      <vt:lpstr>Imágenes para reflexionar</vt:lpstr>
      <vt:lpstr>¿Error o acierto?</vt:lpstr>
      <vt:lpstr>Caso 1</vt:lpstr>
      <vt:lpstr>Caso 2</vt:lpstr>
      <vt:lpstr>Caso 3</vt:lpstr>
      <vt:lpstr>Caso 4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Señor Ratón</dc:creator>
  <cp:lastModifiedBy>Gerardo</cp:lastModifiedBy>
  <cp:revision>10</cp:revision>
  <dcterms:created xsi:type="dcterms:W3CDTF">2018-04-01T04:22:09Z</dcterms:created>
  <dcterms:modified xsi:type="dcterms:W3CDTF">2018-12-13T04:46:57Z</dcterms:modified>
</cp:coreProperties>
</file>