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handoutMasterIdLst>
    <p:handoutMasterId r:id="rId20"/>
  </p:handoutMasterIdLst>
  <p:sldIdLst>
    <p:sldId id="256" r:id="rId2"/>
    <p:sldId id="275" r:id="rId3"/>
    <p:sldId id="27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434" autoAdjust="0"/>
  </p:normalViewPr>
  <p:slideViewPr>
    <p:cSldViewPr snapToGrid="0">
      <p:cViewPr varScale="1">
        <p:scale>
          <a:sx n="43" d="100"/>
          <a:sy n="43" d="100"/>
        </p:scale>
        <p:origin x="90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BEA4E-C57F-467E-BABC-91BB093A2F0C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31D84-7CFC-418E-AD71-13C0A94BEB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8245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996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533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24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736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362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66738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0913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2138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148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272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559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09A8F-090D-4033-9CDE-868DC055250F}" type="datetimeFigureOut">
              <a:rPr lang="es-MX" smtClean="0"/>
              <a:t>12/12/2018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6B28A-F5DB-4285-8B7D-A17D018E62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90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odysseyonline.com/11-finals-song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ldealzheimer.wordpress.com/2012/04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bladesubicada.com/2015/10/devuelvanme-mis-calzones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eouleye.tistory.com/108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r.123rf.com/photo_80718907_homme-d-affaires-d%C3%A9courag%C3%A9-devant-un-labyrinthe-isol%C3%A9-sur-blanc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gurine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alabrasmensajeras.blogspot.com/2008/12/su-rostro-lvido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universal.com.co/cartagena/recogen-escombros-para-reparar-el-alcantarillado-en-san-francisco-50493-NSEU131048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imbio.com/photos/Danielys+Garcia/XVI+Pan+American+Games+Day+2/IhMNTMP10My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tcvet.com/blog/los-lugares-favoritos-de-un-gato-para-esconderse-en-cas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cuentos.com/poesias/dichosa-vida-poesia-sugerida-jovenes-adulto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.harrypotter.wikia.com/wiki/Minerva_McGonagal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eistesgemacht.com/posts/der-umgang-mit-rohen-mensche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rkesebilimteknoloji.com/e/is-hayat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iariolamanana.com.ar/noticias/policiales/una-persona-se-desvanecio-en-la-via-publica_a34156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"/>
            <a:ext cx="12194977" cy="6856327"/>
          </a:xfrm>
          <a:prstGeom prst="rect">
            <a:avLst/>
          </a:prstGeom>
        </p:spPr>
      </p:pic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3319463" y="2951163"/>
            <a:ext cx="520223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s-CL" alt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Material Didáctico Unidad de Intervención Pedagógica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Palabras sacan palabras</a:t>
            </a:r>
          </a:p>
        </p:txBody>
      </p:sp>
    </p:spTree>
    <p:extLst>
      <p:ext uri="{BB962C8B-B14F-4D97-AF65-F5344CB8AC3E}">
        <p14:creationId xmlns:p14="http://schemas.microsoft.com/office/powerpoint/2010/main" val="12962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“Obstinación”</a:t>
            </a:r>
            <a:endParaRPr lang="es-MX" dirty="0"/>
          </a:p>
        </p:txBody>
      </p:sp>
      <p:pic>
        <p:nvPicPr>
          <p:cNvPr id="7172" name="Picture 4" descr="Resultado de imagen para persona obstinad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8538" y="1995487"/>
            <a:ext cx="4381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6078538" y="5222657"/>
            <a:ext cx="5072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https://www.theodysseyonline.com/11-finals-songs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4385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400" dirty="0" smtClean="0"/>
              <a:t>“Alucinaciones”</a:t>
            </a:r>
            <a:endParaRPr lang="es-MX" sz="4400" dirty="0"/>
          </a:p>
        </p:txBody>
      </p:sp>
      <p:pic>
        <p:nvPicPr>
          <p:cNvPr id="8200" name="Picture 8" descr="Resultado de imagen para alucinacion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1193071"/>
            <a:ext cx="6172200" cy="446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183188" y="5868988"/>
            <a:ext cx="5072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https://maldealzheimer.wordpress.com/2012/04/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5214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“Estupefacta”</a:t>
            </a:r>
            <a:endParaRPr lang="es-MX" dirty="0"/>
          </a:p>
        </p:txBody>
      </p:sp>
      <p:pic>
        <p:nvPicPr>
          <p:cNvPr id="9218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1687204"/>
            <a:ext cx="6172200" cy="347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732947" y="5684322"/>
            <a:ext cx="5622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http://www.habladesubicada.com/2015/10/devuelvanme-mis-calzones.html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112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“Serenó”</a:t>
            </a:r>
            <a:endParaRPr lang="es-MX" dirty="0"/>
          </a:p>
        </p:txBody>
      </p:sp>
      <p:pic>
        <p:nvPicPr>
          <p:cNvPr id="10242" name="Picture 2" descr="Resultado de imagen para persona seren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1881187"/>
            <a:ext cx="61722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183188" y="5222657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http://seouleye.tistory.com/108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1107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400" dirty="0" smtClean="0"/>
              <a:t>“Desalentado”</a:t>
            </a:r>
            <a:endParaRPr lang="es-MX" sz="4400" dirty="0"/>
          </a:p>
        </p:txBody>
      </p:sp>
      <p:pic>
        <p:nvPicPr>
          <p:cNvPr id="11266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85286" y="296049"/>
            <a:ext cx="2968004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406212" y="5407323"/>
            <a:ext cx="630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https://fr.123rf.com/photo_80718907_homme-d-affaires-d%C3%A9courag%C3%A9-devant-un-labyrinthe-isol%C3%A9-sur-blanc.html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3917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“Tamborileó”</a:t>
            </a:r>
            <a:endParaRPr lang="es-MX" dirty="0"/>
          </a:p>
        </p:txBody>
      </p:sp>
      <p:pic>
        <p:nvPicPr>
          <p:cNvPr id="12290" name="Picture 2" descr="Resultado de imagen para tamborile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032" y="987425"/>
            <a:ext cx="3670512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6389428" y="6179998"/>
            <a:ext cx="3948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https://en.wikipedia.org/wiki/Figurine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645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“Lívida”</a:t>
            </a:r>
            <a:endParaRPr lang="es-MX" dirty="0"/>
          </a:p>
        </p:txBody>
      </p:sp>
      <p:pic>
        <p:nvPicPr>
          <p:cNvPr id="13314" name="Picture 2" descr="Resultado de imagen para rostro lÃ­vid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4288" y="1928812"/>
            <a:ext cx="3810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6283479" y="5499656"/>
            <a:ext cx="3890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s-MX" u="sng" dirty="0">
                <a:hlinkClick r:id="rId3"/>
              </a:rPr>
              <a:t>http://palabrasmensajeras.blogspot.com/2008/12/su-rostro-lvido.html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“Remoción”</a:t>
            </a:r>
            <a:endParaRPr lang="es-MX" dirty="0"/>
          </a:p>
        </p:txBody>
      </p:sp>
      <p:pic>
        <p:nvPicPr>
          <p:cNvPr id="14338" name="Picture 2" descr="Resultado de imagen para remociÃ³n de escombr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736491"/>
            <a:ext cx="6172200" cy="412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5183188" y="51999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u="sng" dirty="0">
                <a:hlinkClick r:id="rId3"/>
              </a:rPr>
              <a:t>http://www.eluniversal.com.co/cartagena/recogen-escombros-para-reparar-el-alcantarillado-en-san-francisco-50493-NSEU131048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3381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“Vertiginosa”</a:t>
            </a:r>
            <a:endParaRPr lang="es-MX" dirty="0"/>
          </a:p>
        </p:txBody>
      </p:sp>
      <p:pic>
        <p:nvPicPr>
          <p:cNvPr id="15362" name="Picture 2" descr="Resultado de imagen para rapide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886641"/>
            <a:ext cx="6172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5183188" y="57832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u="sng" dirty="0">
                <a:hlinkClick r:id="rId3"/>
              </a:rPr>
              <a:t>http://www.zimbio.com/photos/Danielys+Garcia/XVI+Pan+American+Games+Day+2/IhMNTMP10My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4884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Autoexplicando</a:t>
            </a:r>
            <a:r>
              <a:rPr lang="es-MX" dirty="0" smtClean="0"/>
              <a:t> significados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1 / Sesión 1</a:t>
            </a:r>
            <a:endParaRPr lang="es-MX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23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Instrucciones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Las siguientes diapositivas contienen quince palabras y una imagen asociada a cada una de ellas. Obsérvalas con atención y reunidos en grupos de tres miembros construyan una autoexplicación respecto al posible significado de la palabra.</a:t>
            </a:r>
          </a:p>
          <a:p>
            <a:pPr algn="just"/>
            <a:r>
              <a:rPr lang="es-MX" dirty="0" smtClean="0"/>
              <a:t>Disponen de 30 segundos para observar la imagen, 1 minuto para discutir con el grupo y 1 minuto para la formulación de la autoexplicación final.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105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“Furtiva”</a:t>
            </a:r>
            <a:endParaRPr lang="es-MX" dirty="0"/>
          </a:p>
        </p:txBody>
      </p:sp>
      <p:pic>
        <p:nvPicPr>
          <p:cNvPr id="1026" name="Picture 2" descr="Resultado de imagen para escondid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3288" y="170973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5983288" y="5597912"/>
            <a:ext cx="45720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>
                <a:hlinkClick r:id="rId3"/>
              </a:rPr>
              <a:t>http://otcvet.com/blog/los-lugares-favoritos-de-un-gato-para-esconderse-en-casa/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7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“Dicha”</a:t>
            </a:r>
            <a:endParaRPr lang="es-MX" dirty="0"/>
          </a:p>
        </p:txBody>
      </p:sp>
      <p:pic>
        <p:nvPicPr>
          <p:cNvPr id="2052" name="Picture 4" descr="Resultado de imagen para dich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2080876"/>
            <a:ext cx="6172200" cy="268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5183188" y="4954588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>
                <a:hlinkClick r:id="rId3"/>
              </a:rPr>
              <a:t>https://www.encuentos.com/poesias/dichosa-vida-poesia-sugerida-jovenes-adultos/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592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“Severidad”</a:t>
            </a:r>
            <a:endParaRPr lang="es-MX" dirty="0"/>
          </a:p>
        </p:txBody>
      </p:sp>
      <p:pic>
        <p:nvPicPr>
          <p:cNvPr id="3074" name="Picture 2" descr="Resultado de imagen para persona sever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1900" y="1395412"/>
            <a:ext cx="3914775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6311900" y="5545822"/>
            <a:ext cx="3914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http://es.harrypotter.wikia.com/wiki/Minerva_McGonagall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5336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“Impasible”</a:t>
            </a:r>
            <a:endParaRPr lang="es-MX" dirty="0"/>
          </a:p>
        </p:txBody>
      </p:sp>
      <p:pic>
        <p:nvPicPr>
          <p:cNvPr id="4098" name="Picture 2" descr="Resultado de imagen para persona impasib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1109662"/>
            <a:ext cx="6172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183187" y="5868989"/>
            <a:ext cx="6436383" cy="64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https://wieistesgemacht.com/posts/der-umgang-mit-rohen-menschen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987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“Hostil”</a:t>
            </a:r>
            <a:endParaRPr lang="es-MX" dirty="0"/>
          </a:p>
        </p:txBody>
      </p:sp>
      <p:pic>
        <p:nvPicPr>
          <p:cNvPr id="5122" name="Picture 2" descr="Resultado de imagen para persona hosti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1366837"/>
            <a:ext cx="6172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5183187" y="5868989"/>
            <a:ext cx="6436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https://www.herkesebilimteknoloji.com/e/is-hayati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5403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400" dirty="0" smtClean="0"/>
              <a:t>“Desvanecida”</a:t>
            </a:r>
            <a:endParaRPr lang="es-MX" sz="4400" dirty="0"/>
          </a:p>
        </p:txBody>
      </p:sp>
      <p:pic>
        <p:nvPicPr>
          <p:cNvPr id="6146" name="Picture 2" descr="Resultado de imagen para persona desvanecid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8925" y="1252537"/>
            <a:ext cx="580072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5368925" y="5868988"/>
            <a:ext cx="643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u="sng" dirty="0">
                <a:hlinkClick r:id="rId3"/>
              </a:rPr>
              <a:t>http://diariolamanana.com.ar/noticias/policiales/una-persona-se-desvanecio-en-la-via-publica_a34156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215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174</Words>
  <Application>Microsoft Office PowerPoint</Application>
  <PresentationFormat>Panorámica</PresentationFormat>
  <Paragraphs>37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Autoexplicando significados</vt:lpstr>
      <vt:lpstr>Instrucciones</vt:lpstr>
      <vt:lpstr>“Furtiva”</vt:lpstr>
      <vt:lpstr>“Dicha”</vt:lpstr>
      <vt:lpstr>“Severidad”</vt:lpstr>
      <vt:lpstr>“Impasible”</vt:lpstr>
      <vt:lpstr>“Hostil”</vt:lpstr>
      <vt:lpstr>“Desvanecida”</vt:lpstr>
      <vt:lpstr>“Obstinación”</vt:lpstr>
      <vt:lpstr>“Alucinaciones”</vt:lpstr>
      <vt:lpstr>“Estupefacta”</vt:lpstr>
      <vt:lpstr>“Serenó”</vt:lpstr>
      <vt:lpstr>“Desalentado”</vt:lpstr>
      <vt:lpstr>“Tamborileó”</vt:lpstr>
      <vt:lpstr>“Lívida”</vt:lpstr>
      <vt:lpstr>“Remoción”</vt:lpstr>
      <vt:lpstr>“Vertiginosa”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15</cp:revision>
  <dcterms:created xsi:type="dcterms:W3CDTF">2018-04-01T01:59:18Z</dcterms:created>
  <dcterms:modified xsi:type="dcterms:W3CDTF">2018-12-12T03:19:02Z</dcterms:modified>
</cp:coreProperties>
</file>