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2685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7544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649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793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204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360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4026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163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000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3163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2613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378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fr.freepik.com/photos-vecteurs-libre/texture-ancien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icurioso.com/2018/08/29/5-renomados-artistas-que-nao-batiam-bem-das-ideias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espararodajes.com/nuestros-animales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gcountryhomepage.com/telemundo/el-envo-de-dlares-a-mxico-se-dispara/635628095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metropolitanodigital.com/2017/10/una-de-las-mas-espectaculares-lluvias-de-meteoros-llega-a-su-apogeo-la-noche-del-viernes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atswhatsheread.net/2011/01/inside-michelles-brain-resolutions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lperiodicodelvicentecano.wordpress.com/2015/10/07/poema-de-ainhoa-rodriguez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8" y="837"/>
            <a:ext cx="12194977" cy="6856327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1" name="Cuadro de texto 2"/>
          <p:cNvSpPr txBox="1">
            <a:spLocks noChangeArrowheads="1"/>
          </p:cNvSpPr>
          <p:nvPr/>
        </p:nvSpPr>
        <p:spPr bwMode="auto">
          <a:xfrm>
            <a:off x="3319463" y="2951163"/>
            <a:ext cx="5202237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CL" altLang="es-C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Material Didáctico Unidad de Intervención Pedagógica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Palabras sacan palabras</a:t>
            </a:r>
          </a:p>
        </p:txBody>
      </p:sp>
    </p:spTree>
    <p:extLst>
      <p:ext uri="{BB962C8B-B14F-4D97-AF65-F5344CB8AC3E}">
        <p14:creationId xmlns:p14="http://schemas.microsoft.com/office/powerpoint/2010/main" val="66097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¿Con qué asocias esta imagen?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675" y="1547971"/>
            <a:ext cx="5962650" cy="3971925"/>
          </a:xfrm>
        </p:spPr>
      </p:pic>
      <p:sp>
        <p:nvSpPr>
          <p:cNvPr id="3" name="Rectángulo 2"/>
          <p:cNvSpPr/>
          <p:nvPr/>
        </p:nvSpPr>
        <p:spPr>
          <a:xfrm>
            <a:off x="1564640" y="5869355"/>
            <a:ext cx="9611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u="sng" dirty="0">
                <a:hlinkClick r:id="rId3"/>
              </a:rPr>
              <a:t>https://fr.freepik.com/photos-vecteurs-libre/texture-ancien</a:t>
            </a:r>
            <a:endParaRPr lang="es-C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11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Uniendo texto e imagen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Cápsula 1 / Sesión 4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2116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Instrucciones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Observa las siguientes imágenes y desarrolla las siguientes actividades mediante la formulación de autoexplicaciones:</a:t>
            </a:r>
          </a:p>
          <a:p>
            <a:pPr lvl="1" algn="just"/>
            <a:r>
              <a:rPr lang="es-MX" dirty="0" smtClean="0"/>
              <a:t>Explica a qué parte del relato hace referencia cada imagen.</a:t>
            </a:r>
          </a:p>
          <a:p>
            <a:pPr lvl="1" algn="just"/>
            <a:r>
              <a:rPr lang="es-MX" dirty="0" smtClean="0"/>
              <a:t>Determina la importancia que tiene el objeto o situación en el proceso de comprensión del cuento leído.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3470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¿Con qué asocias esta imagen?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500505"/>
            <a:ext cx="7735712" cy="4351338"/>
          </a:xfrm>
        </p:spPr>
      </p:pic>
      <p:sp>
        <p:nvSpPr>
          <p:cNvPr id="3" name="Rectángulo 2"/>
          <p:cNvSpPr/>
          <p:nvPr/>
        </p:nvSpPr>
        <p:spPr>
          <a:xfrm>
            <a:off x="1435664" y="6072555"/>
            <a:ext cx="9293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https://www.tricurioso.com/2018/08/29/5-renomados-artistas-que-nao-batiam-bem-das-ideias/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77987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¿Con qué asocias esta imagen?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089" y="1561465"/>
            <a:ext cx="6523821" cy="4351338"/>
          </a:xfrm>
        </p:spPr>
      </p:pic>
      <p:sp>
        <p:nvSpPr>
          <p:cNvPr id="5" name="Rectángulo 4"/>
          <p:cNvSpPr/>
          <p:nvPr/>
        </p:nvSpPr>
        <p:spPr>
          <a:xfrm>
            <a:off x="1435664" y="6072555"/>
            <a:ext cx="9293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https://animalespararodajes.com/nuestros-animales/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1629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¿Con qué asocias esta imagen?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302034"/>
            <a:ext cx="3657600" cy="2057400"/>
          </a:xfrm>
        </p:spPr>
      </p:pic>
      <p:sp>
        <p:nvSpPr>
          <p:cNvPr id="3" name="Rectángulo 2"/>
          <p:cNvSpPr/>
          <p:nvPr/>
        </p:nvSpPr>
        <p:spPr>
          <a:xfrm>
            <a:off x="1229475" y="5499854"/>
            <a:ext cx="9733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https://www.bigcountryhomepage.com/telemundo/el-envo-de-dlares-a-mxico-se-dispara/635628095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10453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¿Con qué asocias esta imagen?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12" y="1500505"/>
            <a:ext cx="7727376" cy="4351338"/>
          </a:xfrm>
        </p:spPr>
      </p:pic>
      <p:sp>
        <p:nvSpPr>
          <p:cNvPr id="3" name="Rectángulo 2"/>
          <p:cNvSpPr/>
          <p:nvPr/>
        </p:nvSpPr>
        <p:spPr>
          <a:xfrm>
            <a:off x="1158240" y="6052235"/>
            <a:ext cx="9675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https://www.elmetropolitanodigital.com/2017/10/una-de-las-mas-espectaculares-lluvias-de-meteoros-llega-a-su-apogeo-la-noche-del-viernes/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85823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¿Con qué asocias esta imagen?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707" y="1439545"/>
            <a:ext cx="4480585" cy="4351338"/>
          </a:xfrm>
        </p:spPr>
      </p:pic>
      <p:sp>
        <p:nvSpPr>
          <p:cNvPr id="3" name="Rectángulo 2"/>
          <p:cNvSpPr/>
          <p:nvPr/>
        </p:nvSpPr>
        <p:spPr>
          <a:xfrm>
            <a:off x="1645920" y="5941973"/>
            <a:ext cx="9387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http://www.thatswhatsheread.net/2011/01/inside-michelles-brain-resolutions/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067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¿Con qué asocias esta imagen?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529" y="1740463"/>
            <a:ext cx="3586942" cy="3586942"/>
          </a:xfrm>
        </p:spPr>
      </p:pic>
      <p:sp>
        <p:nvSpPr>
          <p:cNvPr id="3" name="Rectángulo 2"/>
          <p:cNvSpPr/>
          <p:nvPr/>
        </p:nvSpPr>
        <p:spPr>
          <a:xfrm>
            <a:off x="1584960" y="5788075"/>
            <a:ext cx="9062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https://elperiodicodelvicentecano.wordpress.com/2015/10/07/poema-de-ainhoa-rodriguez/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9412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138</Words>
  <Application>Microsoft Office PowerPoint</Application>
  <PresentationFormat>Panorámica</PresentationFormat>
  <Paragraphs>22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Uniendo texto e imagen</vt:lpstr>
      <vt:lpstr>Instrucciones</vt:lpstr>
      <vt:lpstr>¿Con qué asocias esta imagen?</vt:lpstr>
      <vt:lpstr>¿Con qué asocias esta imagen?</vt:lpstr>
      <vt:lpstr>¿Con qué asocias esta imagen?</vt:lpstr>
      <vt:lpstr>¿Con qué asocias esta imagen?</vt:lpstr>
      <vt:lpstr>¿Con qué asocias esta imagen?</vt:lpstr>
      <vt:lpstr>¿Con qué asocias esta imagen?</vt:lpstr>
      <vt:lpstr>¿Con qué asocias esta imagen?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POCO DE HUMOR</dc:title>
  <dc:creator>Señor Ratón</dc:creator>
  <cp:lastModifiedBy>Gerardo</cp:lastModifiedBy>
  <cp:revision>11</cp:revision>
  <dcterms:created xsi:type="dcterms:W3CDTF">2018-04-01T03:01:47Z</dcterms:created>
  <dcterms:modified xsi:type="dcterms:W3CDTF">2018-12-12T03:36:46Z</dcterms:modified>
</cp:coreProperties>
</file>