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66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8308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6033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0862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4243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887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225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151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7341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6664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477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4508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CC2D4-5C25-4022-80B7-B31C97B0A605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C996A-A3CA-4DA4-9962-3F4F9BFB2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864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raffica.info/humor-se-escribe-con-lapiz-por-miguel-bustos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ringa.net/posts/humor/15995975/Humor-Humor-grafico.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cl/pin/618752436273823907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orjalopezmenendez.wordpress.com/2010/09/24/el-feedback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lhumoryelfuego.blogspot.com/2013/06/la-polisemia-en-el-lenguaje-medico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rofechaloroda.wordpress.com/chistes-deje-su-mal-genio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8" y="837"/>
            <a:ext cx="12194977" cy="6856327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3319463" y="2951163"/>
            <a:ext cx="5202237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s-CL" altLang="es-C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Material Didáctico Unidad de Intervención Pedagógica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Palabras sacan palabras</a:t>
            </a:r>
          </a:p>
        </p:txBody>
      </p:sp>
    </p:spTree>
    <p:extLst>
      <p:ext uri="{BB962C8B-B14F-4D97-AF65-F5344CB8AC3E}">
        <p14:creationId xmlns:p14="http://schemas.microsoft.com/office/powerpoint/2010/main" val="38818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Un poco de humor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Cápsula 1 / Sesión 3</a:t>
            </a:r>
            <a:endParaRPr lang="es-MX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792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¿Cuál es la palabra crítica?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997" y="1825625"/>
            <a:ext cx="5350005" cy="4351338"/>
          </a:xfrm>
        </p:spPr>
      </p:pic>
      <p:sp>
        <p:nvSpPr>
          <p:cNvPr id="3" name="CuadroTexto 2"/>
          <p:cNvSpPr txBox="1"/>
          <p:nvPr/>
        </p:nvSpPr>
        <p:spPr>
          <a:xfrm>
            <a:off x="3027680" y="6127234"/>
            <a:ext cx="66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>
                <a:hlinkClick r:id="rId3"/>
              </a:rPr>
              <a:t>https://graffica.info/humor-se-escribe-con-lapiz-por-miguel-bustos/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4557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¿Cuál es la palabra crítica?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5" y="1660684"/>
            <a:ext cx="4286250" cy="4152900"/>
          </a:xfrm>
        </p:spPr>
      </p:pic>
      <p:sp>
        <p:nvSpPr>
          <p:cNvPr id="5" name="CuadroTexto 4"/>
          <p:cNvSpPr txBox="1"/>
          <p:nvPr/>
        </p:nvSpPr>
        <p:spPr>
          <a:xfrm>
            <a:off x="2194560" y="6127235"/>
            <a:ext cx="7559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>
                <a:hlinkClick r:id="rId3"/>
              </a:rPr>
              <a:t>https://www.taringa.net/posts/humor/15995975/Humor-Humor-grafico.html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1597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¿Cuál es la palabra crítica?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1822926"/>
            <a:ext cx="2857500" cy="2771775"/>
          </a:xfrm>
        </p:spPr>
      </p:pic>
      <p:sp>
        <p:nvSpPr>
          <p:cNvPr id="3" name="Rectángulo 2"/>
          <p:cNvSpPr/>
          <p:nvPr/>
        </p:nvSpPr>
        <p:spPr>
          <a:xfrm>
            <a:off x="1625600" y="5300395"/>
            <a:ext cx="8595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>
                <a:hlinkClick r:id="rId3"/>
              </a:rPr>
              <a:t>https://www.pinterest.cl/pin/618752436273823907/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55911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¿Cuál es la palabra crítica?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037" y="1541145"/>
            <a:ext cx="6265926" cy="4351338"/>
          </a:xfrm>
        </p:spPr>
      </p:pic>
      <p:sp>
        <p:nvSpPr>
          <p:cNvPr id="3" name="Rectángulo 2"/>
          <p:cNvSpPr/>
          <p:nvPr/>
        </p:nvSpPr>
        <p:spPr>
          <a:xfrm>
            <a:off x="2675223" y="6109454"/>
            <a:ext cx="68415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u="sng" dirty="0">
                <a:hlinkClick r:id="rId3"/>
              </a:rPr>
              <a:t>https://borjalopezmenendez.wordpress.com/2010/09/24/el-feedback/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6003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¿Cuál es la palabra crítica?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270" y="1520825"/>
            <a:ext cx="7339459" cy="4351338"/>
          </a:xfrm>
        </p:spPr>
      </p:pic>
      <p:sp>
        <p:nvSpPr>
          <p:cNvPr id="3" name="Rectángulo 2"/>
          <p:cNvSpPr/>
          <p:nvPr/>
        </p:nvSpPr>
        <p:spPr>
          <a:xfrm>
            <a:off x="1645921" y="6113195"/>
            <a:ext cx="87090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>
                <a:hlinkClick r:id="rId3"/>
              </a:rPr>
              <a:t>http://elhumoryelfuego.blogspot.com/2013/06/la-polisemia-en-el-lenguaje-medico.html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15863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¿Cuál es la palabra crítica?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162" y="1256665"/>
            <a:ext cx="3949676" cy="4351338"/>
          </a:xfrm>
        </p:spPr>
      </p:pic>
      <p:sp>
        <p:nvSpPr>
          <p:cNvPr id="3" name="Rectángulo 2"/>
          <p:cNvSpPr/>
          <p:nvPr/>
        </p:nvSpPr>
        <p:spPr>
          <a:xfrm>
            <a:off x="1666240" y="5853212"/>
            <a:ext cx="9367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>
                <a:hlinkClick r:id="rId3"/>
              </a:rPr>
              <a:t>https://profechaloroda.wordpress.com/chistes-deje-su-mal-genio/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8736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82</Words>
  <Application>Microsoft Office PowerPoint</Application>
  <PresentationFormat>Panorámica</PresentationFormat>
  <Paragraphs>16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Presentación de PowerPoint</vt:lpstr>
      <vt:lpstr>Un poco de humor</vt:lpstr>
      <vt:lpstr>¿Cuál es la palabra crítica?</vt:lpstr>
      <vt:lpstr>¿Cuál es la palabra crítica?</vt:lpstr>
      <vt:lpstr>¿Cuál es la palabra crítica?</vt:lpstr>
      <vt:lpstr>¿Cuál es la palabra crítica?</vt:lpstr>
      <vt:lpstr>¿Cuál es la palabra crítica?</vt:lpstr>
      <vt:lpstr>¿Cuál es la palabra crítica?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POCO DE HUMOR</dc:title>
  <dc:creator>Señor Ratón</dc:creator>
  <cp:lastModifiedBy>Gerardo</cp:lastModifiedBy>
  <cp:revision>8</cp:revision>
  <dcterms:created xsi:type="dcterms:W3CDTF">2018-04-01T03:01:47Z</dcterms:created>
  <dcterms:modified xsi:type="dcterms:W3CDTF">2018-12-12T03:29:51Z</dcterms:modified>
</cp:coreProperties>
</file>