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64" r:id="rId4"/>
    <p:sldId id="257" r:id="rId5"/>
    <p:sldId id="260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183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587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026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219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515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426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730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233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146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2456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15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14/12/2018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37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lnoticieroenlinea.com/colima-ocupa-1er-lugar-en-bullying/attachment/3621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tamotor.com/las-falencias-del-plan-descontaminacion-santiago-la-restriccion-invierno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.elmostrador.cl/noticias/pais/2018/03/21/semaforos-para-peatones-distraidos-las-condes-implementa-luces-para-quienes-caminan-mirando-el-celular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cielo.com/nota/91747/irresponsabilidad_al_volante_mas_de_la_mitad_de_los_conductores_mira_el_celular_en_los_semaforos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ringa.net/+info/un-violento-temporal-de-viento-y-nieve-1995_5ebg8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02000" y="3073400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Intervención Pedagógica</a:t>
            </a:r>
            <a:endParaRPr lang="es-C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L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textos todo es mejor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599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¿Qué comunican estas imágenes?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5 / Sesión 2</a:t>
            </a:r>
            <a:endParaRPr lang="es-MX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762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comunican las imágenes?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Observen el siguiente set de imágenes y reunidos en grupos de tres integrantes, elaboren un posible título noticioso para cada una de ellas.</a:t>
            </a:r>
          </a:p>
          <a:p>
            <a:pPr algn="just"/>
            <a:r>
              <a:rPr lang="es-MX" dirty="0" smtClean="0"/>
              <a:t>Expliquen en conjunto una explicación sobre la elección de un título por sobre otro; presten atención a las justificaciones que los otros grupos entregarán.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8960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¿Qué te sugiere la siguiente imagen?</a:t>
            </a:r>
            <a:endParaRPr lang="es-MX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092" y="1228725"/>
            <a:ext cx="6837816" cy="4351338"/>
          </a:xfrm>
        </p:spPr>
      </p:pic>
      <p:sp>
        <p:nvSpPr>
          <p:cNvPr id="3" name="Rectángulo 2"/>
          <p:cNvSpPr/>
          <p:nvPr/>
        </p:nvSpPr>
        <p:spPr>
          <a:xfrm>
            <a:off x="1727200" y="5860832"/>
            <a:ext cx="881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https://elnoticieroenlinea.com/colima-ocupa-1er-lugar-en-bullying/attachment/3621/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74087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662" y="1508125"/>
            <a:ext cx="8702676" cy="4351338"/>
          </a:xfrm>
        </p:spPr>
      </p:pic>
      <p:sp>
        <p:nvSpPr>
          <p:cNvPr id="3" name="Rectángulo 2"/>
          <p:cNvSpPr/>
          <p:nvPr/>
        </p:nvSpPr>
        <p:spPr>
          <a:xfrm>
            <a:off x="241300" y="6001435"/>
            <a:ext cx="1148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https://www.rutamotor.com/las-falencias-del-plan-descontaminacion-santiago-la-restriccion-invierno/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9363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90688"/>
            <a:ext cx="7772400" cy="4076700"/>
          </a:xfrm>
        </p:spPr>
      </p:pic>
      <p:sp>
        <p:nvSpPr>
          <p:cNvPr id="3" name="Rectángulo 2"/>
          <p:cNvSpPr/>
          <p:nvPr/>
        </p:nvSpPr>
        <p:spPr>
          <a:xfrm>
            <a:off x="266700" y="5945188"/>
            <a:ext cx="1153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https://m.elmostrador.cl/noticias/pais/2018/03/21/semaforos-para-peatones-distraidos-las-condes-implementa-luces-para-quienes-caminan-mirando-el-celular/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82392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71" y="1533525"/>
            <a:ext cx="6568057" cy="4351338"/>
          </a:xfrm>
        </p:spPr>
      </p:pic>
      <p:sp>
        <p:nvSpPr>
          <p:cNvPr id="3" name="Rectángulo 2"/>
          <p:cNvSpPr/>
          <p:nvPr/>
        </p:nvSpPr>
        <p:spPr>
          <a:xfrm>
            <a:off x="1511300" y="5973763"/>
            <a:ext cx="896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https://infocielo.com/nota/91747/irresponsabilidad_al_volante_mas_de_la_mitad_de_los_conductores_mira_el_celular_en_los_semaforos/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73882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¿Qué te sugiere la siguiente imagen?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25" y="1355725"/>
            <a:ext cx="6530550" cy="4351338"/>
          </a:xfrm>
        </p:spPr>
      </p:pic>
      <p:sp>
        <p:nvSpPr>
          <p:cNvPr id="3" name="Rectángulo 2"/>
          <p:cNvSpPr/>
          <p:nvPr/>
        </p:nvSpPr>
        <p:spPr>
          <a:xfrm>
            <a:off x="711200" y="6038632"/>
            <a:ext cx="10020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https://www.taringa.net/+info/un-violento-temporal-de-viento-y-nieve-1995_5ebg8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97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140</Words>
  <Application>Microsoft Office PowerPoint</Application>
  <PresentationFormat>Panorámica</PresentationFormat>
  <Paragraphs>17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¿Qué comunican estas imágenes?</vt:lpstr>
      <vt:lpstr>¿Qué comunican las imágenes?</vt:lpstr>
      <vt:lpstr>¿Qué te sugiere la siguiente imagen?</vt:lpstr>
      <vt:lpstr>¿Qué te sugiere la siguiente imagen?</vt:lpstr>
      <vt:lpstr>¿Qué te sugiere la siguiente imagen?</vt:lpstr>
      <vt:lpstr>¿Qué te sugiere la siguiente imagen?</vt:lpstr>
      <vt:lpstr>¿Qué te sugiere la siguiente imagen?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9</cp:revision>
  <dcterms:created xsi:type="dcterms:W3CDTF">2018-04-01T04:22:09Z</dcterms:created>
  <dcterms:modified xsi:type="dcterms:W3CDTF">2018-12-15T00:48:11Z</dcterms:modified>
</cp:coreProperties>
</file>