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64" r:id="rId4"/>
    <p:sldId id="262" r:id="rId5"/>
    <p:sldId id="263" r:id="rId6"/>
    <p:sldId id="261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7553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452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642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2993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4791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2627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988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3353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549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7429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2574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39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mostrador.cl/noticias/pais/2018/03/22/la-estrategia-de-la-moneda-para-blindar-a-pinera-de-si-mismo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mostrador.cl/noticias/pais/2018/03/21/semaforos-para-peatones-distraidos-las-condes-implementa-luces-para-quienes-caminan-mirando-el-celular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biochile.cl/noticias/internacional/mundo/2018/03/28/estados-unidos-y-corea-del-sur-llegan-a-preacuerdo-para-alterar-tratado-de-libre-comercio.s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3302000" y="3073400"/>
            <a:ext cx="52197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 Didáctico Unidad de Intervención Pedagógica</a:t>
            </a:r>
            <a:endParaRPr lang="es-C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L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textos todo es mejor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256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¿Qué comunican estas imágenes?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Cápsula 5 / Sesión 4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7540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¿Qué comunican las imágenes? </a:t>
            </a:r>
            <a:br>
              <a:rPr lang="es-MX" dirty="0" smtClean="0"/>
            </a:br>
            <a:r>
              <a:rPr lang="es-MX" dirty="0" smtClean="0"/>
              <a:t>(Parte II)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Las siguientes imágenes fueron extraídas desde textos informativos de los medios de comunicación nacionales. Observa cada una de ellas y elabora una hipótesis respecto al posible título creado por el medio.</a:t>
            </a:r>
          </a:p>
          <a:p>
            <a:pPr algn="just"/>
            <a:r>
              <a:rPr lang="es-MX" dirty="0" smtClean="0"/>
              <a:t>Luego observa los títulos originales y evalúa cuán cerca o lejos estuvo tu hipótesis.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48960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¿Qué te sugiere la siguiente imagen?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581944"/>
            <a:ext cx="7772400" cy="4076700"/>
          </a:xfrm>
        </p:spPr>
      </p:pic>
      <p:sp>
        <p:nvSpPr>
          <p:cNvPr id="4" name="Rectángulo 3"/>
          <p:cNvSpPr/>
          <p:nvPr/>
        </p:nvSpPr>
        <p:spPr>
          <a:xfrm>
            <a:off x="1346200" y="5934670"/>
            <a:ext cx="10325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http://www.elmostrador.cl/noticias/pais/2018/03/22/la-estrategia-de-la-moneda-para-blindar-a-pinera-de-si-mismo/</a:t>
            </a:r>
            <a:endParaRPr lang="es-C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392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¿Qué te sugiere la siguiente imagen?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518444"/>
            <a:ext cx="7772400" cy="4076700"/>
          </a:xfrm>
        </p:spPr>
      </p:pic>
      <p:sp>
        <p:nvSpPr>
          <p:cNvPr id="4" name="Rectángulo 3"/>
          <p:cNvSpPr/>
          <p:nvPr/>
        </p:nvSpPr>
        <p:spPr>
          <a:xfrm>
            <a:off x="622300" y="5864137"/>
            <a:ext cx="105537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http://www.elmostrador.cl/noticias/pais/2018/03/21/semaforos-para-peatones-distraidos-las-condes-implementa-luces-para-quienes-caminan-mirando-el-celular/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882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¿Qué te sugiere la siguiente imagen?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690688"/>
            <a:ext cx="5715000" cy="3000375"/>
          </a:xfrm>
        </p:spPr>
      </p:pic>
      <p:sp>
        <p:nvSpPr>
          <p:cNvPr id="3" name="Rectángulo 2"/>
          <p:cNvSpPr/>
          <p:nvPr/>
        </p:nvSpPr>
        <p:spPr>
          <a:xfrm>
            <a:off x="304800" y="5093296"/>
            <a:ext cx="11798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http://www.biobiochile.cl/noticias/internacional/mundo/2018/03/28/estados-unidos-y-corea-del-sur-llegan-a-preacuerdo-para-alterar-tratado-de-libre-comercio.shtml</a:t>
            </a:r>
            <a:endParaRPr lang="es-C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997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El título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632" y="1825625"/>
            <a:ext cx="8164735" cy="4351338"/>
          </a:xfrm>
        </p:spPr>
      </p:pic>
    </p:spTree>
    <p:extLst>
      <p:ext uri="{BB962C8B-B14F-4D97-AF65-F5344CB8AC3E}">
        <p14:creationId xmlns:p14="http://schemas.microsoft.com/office/powerpoint/2010/main" val="3888332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El título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632" y="1825625"/>
            <a:ext cx="8164735" cy="4351338"/>
          </a:xfrm>
        </p:spPr>
      </p:pic>
    </p:spTree>
    <p:extLst>
      <p:ext uri="{BB962C8B-B14F-4D97-AF65-F5344CB8AC3E}">
        <p14:creationId xmlns:p14="http://schemas.microsoft.com/office/powerpoint/2010/main" val="103159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El título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632" y="1825625"/>
            <a:ext cx="8164735" cy="4351338"/>
          </a:xfrm>
        </p:spPr>
      </p:pic>
    </p:spTree>
    <p:extLst>
      <p:ext uri="{BB962C8B-B14F-4D97-AF65-F5344CB8AC3E}">
        <p14:creationId xmlns:p14="http://schemas.microsoft.com/office/powerpoint/2010/main" val="500716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118</Words>
  <Application>Microsoft Office PowerPoint</Application>
  <PresentationFormat>Panorámica</PresentationFormat>
  <Paragraphs>17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Presentación de PowerPoint</vt:lpstr>
      <vt:lpstr>¿Qué comunican estas imágenes?</vt:lpstr>
      <vt:lpstr>¿Qué comunican las imágenes?  (Parte II)</vt:lpstr>
      <vt:lpstr>¿Qué te sugiere la siguiente imagen?</vt:lpstr>
      <vt:lpstr>¿Qué te sugiere la siguiente imagen?</vt:lpstr>
      <vt:lpstr>¿Qué te sugiere la siguiente imagen?</vt:lpstr>
      <vt:lpstr>El título</vt:lpstr>
      <vt:lpstr>El título</vt:lpstr>
      <vt:lpstr>El título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Señor Ratón</dc:creator>
  <cp:lastModifiedBy>Gerardo</cp:lastModifiedBy>
  <cp:revision>8</cp:revision>
  <dcterms:created xsi:type="dcterms:W3CDTF">2018-04-01T04:22:09Z</dcterms:created>
  <dcterms:modified xsi:type="dcterms:W3CDTF">2018-12-15T00:55:48Z</dcterms:modified>
</cp:coreProperties>
</file>