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4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3753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0089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892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3596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0981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1998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1677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0429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65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2422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699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702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es.simpsons.wikia.com/wiki/Archivo:LOS_SIMPSONS_ABBEY_ROAD.jpg" TargetMode="External"/><Relationship Id="rId4" Type="http://schemas.openxmlformats.org/officeDocument/2006/relationships/hyperlink" Target="https://blog.neonscope.com/Life/Popculture/1191-10-fun-facts-about-the-beatles-abbey-road-cover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es.aleteia.org/2015/08/15/no-hay-que-usar-a-dios-para-tapar-agujeros/" TargetMode="External"/><Relationship Id="rId4" Type="http://schemas.openxmlformats.org/officeDocument/2006/relationships/hyperlink" Target="https://store.thread-bare.com/pattern/nfoGTUeD/the-creation-of-ada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ceslava.com/blog/la-gioconda-calva-los-tumores-cambian-la-vida-su-valor/" TargetMode="External"/><Relationship Id="rId4" Type="http://schemas.openxmlformats.org/officeDocument/2006/relationships/hyperlink" Target="https://es.wikipedia.org/wiki/Archivo:Leonardo_da_Vinci_-_Mona_Lisa_(Louvre,_Paris)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loqueelcinenoconto.wordpress.com/2015/02/08/que-dejen-en-paz-los-cuentos-de-mi-infancia-el-rey-leon-y-shakespeare/hamlet16/" TargetMode="External"/><Relationship Id="rId4" Type="http://schemas.openxmlformats.org/officeDocument/2006/relationships/hyperlink" Target="http://hesed.info/blog/laurence-olivier-hamlet.abp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articulo.mercadolibre.com.ar/MLA-716995971-king-kong-la-original-de-1933-de-merian-cooper-dvd-importado-_JM" TargetMode="External"/><Relationship Id="rId4" Type="http://schemas.openxmlformats.org/officeDocument/2006/relationships/hyperlink" Target="http://fotopub-pubfoto.blogspot.com/2010/12/alessandro-bavari-campana-volkswagen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2"/>
            <a:ext cx="12194977" cy="6856327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3302000" y="3073400"/>
            <a:ext cx="52197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 Didáctico Unidad de Intervención Pedagógica</a:t>
            </a:r>
            <a:endParaRPr lang="es-CL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L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 textos todo es mejor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3783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Relaciones entre textos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Cápsula 4 / Sesión 5</a:t>
            </a:r>
            <a:endParaRPr lang="es-MX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28675" y="47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398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Instrucciones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En las siguiente diapositivas se exponen cinco pares de imágenes. Observa cada par y determina los elementos que existen en común, intentando explicar el origen de uno u otro texto con ayuda de tu profesor o profesora.</a:t>
            </a:r>
          </a:p>
          <a:p>
            <a:pPr algn="just"/>
            <a:r>
              <a:rPr lang="es-MX" dirty="0" smtClean="0"/>
              <a:t>Ningún texto es único; es un producto que hereda la tradición histórica y cultural de un determinado grupo humano. Por ello, el conocimiento de mundo es fundamental para encontrar estas relaciones.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18021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08534"/>
            <a:ext cx="4448175" cy="3336131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25" y="1793875"/>
            <a:ext cx="4448175" cy="2965450"/>
          </a:xfrm>
        </p:spPr>
      </p:pic>
      <p:sp>
        <p:nvSpPr>
          <p:cNvPr id="3" name="Rectángulo 2"/>
          <p:cNvSpPr/>
          <p:nvPr/>
        </p:nvSpPr>
        <p:spPr>
          <a:xfrm>
            <a:off x="1181100" y="5175935"/>
            <a:ext cx="46386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https://blog.neonscope.com/Life/Popculture/1191-10-fun-facts-about-the-beatles-abbey-road-cover</a:t>
            </a:r>
            <a:endParaRPr lang="es-C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350000" y="4991269"/>
            <a:ext cx="452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http://es.simpsons.wikia.com/wiki/Archivo:LOS_SIMPSONS_ABBEY_ROAD.jpg</a:t>
            </a:r>
            <a:endParaRPr lang="es-C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478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73907"/>
            <a:ext cx="4448175" cy="2005385"/>
          </a:xfr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25" y="2008763"/>
            <a:ext cx="4448175" cy="2535674"/>
          </a:xfrm>
        </p:spPr>
      </p:pic>
      <p:sp>
        <p:nvSpPr>
          <p:cNvPr id="4" name="Rectángulo 3"/>
          <p:cNvSpPr/>
          <p:nvPr/>
        </p:nvSpPr>
        <p:spPr>
          <a:xfrm>
            <a:off x="1257300" y="4452035"/>
            <a:ext cx="45624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https://store.thread-bare.com/pattern/nfoGTUeD/the-creation-of-adam</a:t>
            </a:r>
            <a:endParaRPr lang="es-C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375400" y="4590534"/>
            <a:ext cx="459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https://es.aleteia.org/2015/08/15/no-hay-que-usar-a-dios-para-tapar-agujeros/</a:t>
            </a:r>
            <a:endParaRPr lang="es-C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319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489" y="254000"/>
            <a:ext cx="3660396" cy="5181600"/>
          </a:xfr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599" y="254000"/>
            <a:ext cx="3666226" cy="5181600"/>
          </a:xfrm>
        </p:spPr>
      </p:pic>
      <p:sp>
        <p:nvSpPr>
          <p:cNvPr id="4" name="Rectángulo 3"/>
          <p:cNvSpPr/>
          <p:nvPr/>
        </p:nvSpPr>
        <p:spPr>
          <a:xfrm>
            <a:off x="1650999" y="5537200"/>
            <a:ext cx="38129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https://es.wikipedia.org/wiki/Archivo:Leonardo_da_Vinci_-_Mona_Lisa_(Louvre,_Paris).jpg</a:t>
            </a:r>
            <a:endParaRPr lang="es-C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769100" y="5537200"/>
            <a:ext cx="38127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http://ceslava.com/blog/la-gioconda-calva-los-tumores-cambian-la-vida-su-valor/</a:t>
            </a:r>
            <a:endParaRPr lang="es-C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582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290" y="241300"/>
            <a:ext cx="4070794" cy="5181600"/>
          </a:xfr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25" y="1563062"/>
            <a:ext cx="4448175" cy="2538076"/>
          </a:xfrm>
        </p:spPr>
      </p:pic>
      <p:sp>
        <p:nvSpPr>
          <p:cNvPr id="4" name="Rectángulo 3"/>
          <p:cNvSpPr/>
          <p:nvPr/>
        </p:nvSpPr>
        <p:spPr>
          <a:xfrm>
            <a:off x="1451995" y="5720834"/>
            <a:ext cx="417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http://hesed.info/blog/laurence-olivier-hamlet.abp</a:t>
            </a:r>
            <a:endParaRPr lang="es-C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413500" y="4326234"/>
            <a:ext cx="45593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https://loqueelcinenoconto.wordpress.com/2015/02/08/que-dejen-en-paz-los-cuentos-de-mi-infancia-el-rey-leon-y-shakespeare/hamlet16/</a:t>
            </a:r>
            <a:endParaRPr lang="es-C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049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699" y="183444"/>
            <a:ext cx="3651976" cy="5181600"/>
          </a:xfr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25" y="1799435"/>
            <a:ext cx="4448175" cy="2954329"/>
          </a:xfrm>
        </p:spPr>
      </p:pic>
      <p:sp>
        <p:nvSpPr>
          <p:cNvPr id="4" name="Rectángulo 3"/>
          <p:cNvSpPr/>
          <p:nvPr/>
        </p:nvSpPr>
        <p:spPr>
          <a:xfrm>
            <a:off x="6524624" y="4835144"/>
            <a:ext cx="47894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u="sng" dirty="0" smtClean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</a:t>
            </a:r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://fotopub-pubfoto.blogspot.com/2010/12/alessandro-bavari-campana-volkswagen.html</a:t>
            </a:r>
            <a:endParaRPr lang="es-C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638300" y="5446424"/>
            <a:ext cx="3783375" cy="1221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https://articulo.mercadolibre.com.ar/MLA-716995971-king-kong-la-original-de-1933-de-merian-cooper-dvd-importado-_JM</a:t>
            </a:r>
            <a:endParaRPr lang="es-C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365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138</Words>
  <Application>Microsoft Office PowerPoint</Application>
  <PresentationFormat>Panorámica</PresentationFormat>
  <Paragraphs>17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Presentación de PowerPoint</vt:lpstr>
      <vt:lpstr>Relaciones entre textos</vt:lpstr>
      <vt:lpstr>Instrucciones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Señor Ratón</dc:creator>
  <cp:lastModifiedBy>Gerardo</cp:lastModifiedBy>
  <cp:revision>9</cp:revision>
  <dcterms:created xsi:type="dcterms:W3CDTF">2018-04-01T04:22:09Z</dcterms:created>
  <dcterms:modified xsi:type="dcterms:W3CDTF">2018-12-14T23:38:46Z</dcterms:modified>
</cp:coreProperties>
</file>