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223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82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644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730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382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530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7951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560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152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992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86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51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talunyapress.es/texto-diario/mostrar/324140/espana-debajo-media-ue-satisfaccion-calidad-vida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Una imagen vale más que mil palabras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4 / Sesión 2</a:t>
            </a:r>
            <a:endParaRPr lang="es-MX" dirty="0"/>
          </a:p>
        </p:txBody>
      </p:sp>
      <p:pic>
        <p:nvPicPr>
          <p:cNvPr id="2050" name="Imagen 1" descr="Resultado de imagen para logo conic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94" b="27652"/>
          <a:stretch>
            <a:fillRect/>
          </a:stretch>
        </p:blipFill>
        <p:spPr bwMode="auto">
          <a:xfrm>
            <a:off x="9801225" y="492126"/>
            <a:ext cx="1666875" cy="63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n 4" descr="Descripción: http://www.udec.cl/normasgraficas/sites/default/files/marcaderech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492126"/>
            <a:ext cx="1600200" cy="63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79423" y="337533"/>
            <a:ext cx="217578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</a:tabLst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CONCEPCIÓN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</a:tabLst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Facultad de Humanidades y Arte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</a:tabLst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Departamento de Español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</a:tabLst>
            </a:pP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 </a:t>
            </a:r>
            <a:r>
              <a:rPr kumimoji="0" lang="es-ES" altLang="es-MX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Fondef</a:t>
            </a:r>
            <a:r>
              <a: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es-ES" altLang="es-MX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IT15I10036</a:t>
            </a:r>
            <a:endParaRPr kumimoji="0" lang="es-ES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3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¿Recuerdas la historia de Lázaro que conocimos durante la sesión anterior? Pues bien, en esta oportunidad deberás observar una serie de imágenes y obras pictóricas y deberás juzgar si se relacionan con la vida de nuestro personaje adolescente.</a:t>
            </a:r>
          </a:p>
          <a:p>
            <a:pPr algn="just"/>
            <a:r>
              <a:rPr lang="es-MX" dirty="0" smtClean="0"/>
              <a:t>En tu reflexión, presta atención a las épocas a las que pertenecen las pinturas </a:t>
            </a:r>
            <a:r>
              <a:rPr lang="es-MX" smtClean="0"/>
              <a:t>y fotografías.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802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XVII</a:t>
            </a:r>
            <a:endParaRPr lang="es-MX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248" y="1412526"/>
            <a:ext cx="2889504" cy="3907536"/>
          </a:xfrm>
        </p:spPr>
      </p:pic>
      <p:sp>
        <p:nvSpPr>
          <p:cNvPr id="3" name="CuadroTexto 2"/>
          <p:cNvSpPr txBox="1"/>
          <p:nvPr/>
        </p:nvSpPr>
        <p:spPr>
          <a:xfrm>
            <a:off x="3263900" y="5721132"/>
            <a:ext cx="54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Bartolomé Esteban Murillo: “Niños jugando a los dados”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21363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XVII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185" y="1564279"/>
            <a:ext cx="2892829" cy="3578629"/>
          </a:xfrm>
        </p:spPr>
      </p:pic>
      <p:sp>
        <p:nvSpPr>
          <p:cNvPr id="5" name="CuadroTexto 4"/>
          <p:cNvSpPr txBox="1"/>
          <p:nvPr/>
        </p:nvSpPr>
        <p:spPr>
          <a:xfrm>
            <a:off x="3263900" y="5721132"/>
            <a:ext cx="54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Bartolomé Esteban Murillo: “El niño y el perro”.</a:t>
            </a:r>
            <a:endParaRPr lang="es-CL" dirty="0"/>
          </a:p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419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XVIII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78" y="1470025"/>
            <a:ext cx="3394043" cy="4351338"/>
          </a:xfrm>
        </p:spPr>
      </p:pic>
      <p:sp>
        <p:nvSpPr>
          <p:cNvPr id="5" name="CuadroTexto 4"/>
          <p:cNvSpPr txBox="1"/>
          <p:nvPr/>
        </p:nvSpPr>
        <p:spPr>
          <a:xfrm>
            <a:off x="3263900" y="6064032"/>
            <a:ext cx="54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Thomas </a:t>
            </a:r>
            <a:r>
              <a:rPr lang="es-MX" dirty="0" err="1"/>
              <a:t>Benjamin</a:t>
            </a:r>
            <a:r>
              <a:rPr lang="es-MX" dirty="0"/>
              <a:t> </a:t>
            </a:r>
            <a:r>
              <a:rPr lang="es-MX" dirty="0" err="1"/>
              <a:t>Kennington</a:t>
            </a:r>
            <a:r>
              <a:rPr lang="es-MX" dirty="0"/>
              <a:t>: “Huérfanos”.</a:t>
            </a:r>
            <a:endParaRPr lang="es-CL" dirty="0"/>
          </a:p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76479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XX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78" y="1600301"/>
            <a:ext cx="4796444" cy="3582785"/>
          </a:xfrm>
        </p:spPr>
      </p:pic>
      <p:sp>
        <p:nvSpPr>
          <p:cNvPr id="3" name="Rectángulo 2"/>
          <p:cNvSpPr/>
          <p:nvPr/>
        </p:nvSpPr>
        <p:spPr>
          <a:xfrm>
            <a:off x="4058070" y="5619234"/>
            <a:ext cx="4075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Rafael Martínez Díaz: “Escena de familia”.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65701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XX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815" y="1470025"/>
            <a:ext cx="6178370" cy="4351338"/>
          </a:xfrm>
        </p:spPr>
      </p:pic>
      <p:sp>
        <p:nvSpPr>
          <p:cNvPr id="3" name="Rectángulo 2"/>
          <p:cNvSpPr/>
          <p:nvPr/>
        </p:nvSpPr>
        <p:spPr>
          <a:xfrm>
            <a:off x="4571387" y="6000234"/>
            <a:ext cx="2490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Pawel </a:t>
            </a:r>
            <a:r>
              <a:rPr lang="en-GB" dirty="0" err="1"/>
              <a:t>Kuczynski</a:t>
            </a:r>
            <a:r>
              <a:rPr lang="en-GB" dirty="0"/>
              <a:t>: “Birth”.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41972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XXI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17" y="1546225"/>
            <a:ext cx="6543365" cy="4351338"/>
          </a:xfrm>
        </p:spPr>
      </p:pic>
      <p:sp>
        <p:nvSpPr>
          <p:cNvPr id="3" name="Rectángulo 2"/>
          <p:cNvSpPr/>
          <p:nvPr/>
        </p:nvSpPr>
        <p:spPr>
          <a:xfrm>
            <a:off x="0" y="6202363"/>
            <a:ext cx="1229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>
                <a:hlinkClick r:id="rId3"/>
              </a:rPr>
              <a:t>https://www.catalunyapress.es/texto-diario/mostrar/324140/espana-debajo-media-ue-satisfaccion-calidad-vida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6496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Siglo XXI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662" y="1444625"/>
            <a:ext cx="8702676" cy="4351338"/>
          </a:xfrm>
        </p:spPr>
      </p:pic>
      <p:sp>
        <p:nvSpPr>
          <p:cNvPr id="3" name="Rectángulo 2"/>
          <p:cNvSpPr/>
          <p:nvPr/>
        </p:nvSpPr>
        <p:spPr>
          <a:xfrm>
            <a:off x="4659613" y="6114534"/>
            <a:ext cx="2872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Niños</a:t>
            </a:r>
            <a:r>
              <a:rPr lang="en-GB" dirty="0"/>
              <a:t> de Oaxaca </a:t>
            </a:r>
            <a:r>
              <a:rPr lang="en-GB" dirty="0" err="1"/>
              <a:t>trabajando</a:t>
            </a:r>
            <a:r>
              <a:rPr lang="en-GB" dirty="0"/>
              <a:t>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0581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153</Words>
  <Application>Microsoft Office PowerPoint</Application>
  <PresentationFormat>Panorámica</PresentationFormat>
  <Paragraphs>23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Una imagen vale más que mil palabras</vt:lpstr>
      <vt:lpstr>Instrucciones</vt:lpstr>
      <vt:lpstr>Siglo XVII</vt:lpstr>
      <vt:lpstr>Siglo XVII</vt:lpstr>
      <vt:lpstr>Siglo XVIII</vt:lpstr>
      <vt:lpstr>Siglo XX</vt:lpstr>
      <vt:lpstr>Siglo XX</vt:lpstr>
      <vt:lpstr>Siglo XXI</vt:lpstr>
      <vt:lpstr>Siglo XXI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6</cp:revision>
  <dcterms:created xsi:type="dcterms:W3CDTF">2018-04-01T04:22:09Z</dcterms:created>
  <dcterms:modified xsi:type="dcterms:W3CDTF">2018-12-14T23:30:52Z</dcterms:modified>
</cp:coreProperties>
</file>